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328" r:id="rId3"/>
    <p:sldId id="256" r:id="rId4"/>
    <p:sldId id="271" r:id="rId5"/>
    <p:sldId id="272" r:id="rId6"/>
    <p:sldId id="273" r:id="rId7"/>
    <p:sldId id="329" r:id="rId8"/>
    <p:sldId id="348" r:id="rId9"/>
    <p:sldId id="349" r:id="rId10"/>
    <p:sldId id="350" r:id="rId11"/>
    <p:sldId id="364" r:id="rId12"/>
    <p:sldId id="357" r:id="rId13"/>
    <p:sldId id="264" r:id="rId14"/>
    <p:sldId id="281" r:id="rId15"/>
    <p:sldId id="283" r:id="rId16"/>
    <p:sldId id="360" r:id="rId17"/>
    <p:sldId id="365" r:id="rId18"/>
    <p:sldId id="363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3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3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2B4F4-19D9-428F-B0BA-47DC8A6E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0234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fld id="{B55CC4DC-DA3C-43AF-8615-A6428599288A}" type="datetimeFigureOut">
              <a:rPr lang="en-US" smtClean="0"/>
              <a:pPr/>
              <a:t>08-Sep-19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6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4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C7619-7DF1-46FF-BE9D-688C6EB0A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04566" y="177618"/>
            <a:ext cx="1787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fld id="{B55CC4DC-DA3C-43AF-8615-A6428599288A}" type="datetimeFigureOut">
              <a:rPr lang="en-US" smtClean="0"/>
              <a:pPr/>
              <a:t>08-Sep-19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210330-E55C-4CF3-955A-CE98C4309AA7}"/>
              </a:ext>
            </a:extLst>
          </p:cNvPr>
          <p:cNvGrpSpPr/>
          <p:nvPr userDrawn="1"/>
        </p:nvGrpSpPr>
        <p:grpSpPr>
          <a:xfrm>
            <a:off x="18000" y="0"/>
            <a:ext cx="12286596" cy="6858000"/>
            <a:chOff x="0" y="0"/>
            <a:chExt cx="12286596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62E5E2-C1CB-4F7D-8948-910428C97281}"/>
                </a:ext>
              </a:extLst>
            </p:cNvPr>
            <p:cNvSpPr/>
            <p:nvPr userDrawn="1"/>
          </p:nvSpPr>
          <p:spPr>
            <a:xfrm>
              <a:off x="94596" y="0"/>
              <a:ext cx="12192000" cy="6858000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B8D1AE5D-46E3-4502-8F9D-8F9A4803AA7F}"/>
                </a:ext>
              </a:extLst>
            </p:cNvPr>
            <p:cNvSpPr/>
            <p:nvPr userDrawn="1"/>
          </p:nvSpPr>
          <p:spPr>
            <a:xfrm>
              <a:off x="282000" y="243000"/>
              <a:ext cx="11628000" cy="6372000"/>
            </a:xfrm>
            <a:prstGeom prst="frame">
              <a:avLst>
                <a:gd name="adj1" fmla="val 833"/>
              </a:avLst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1A017E5C-2B5B-4B32-99A8-F1545E6BF096}"/>
                </a:ext>
              </a:extLst>
            </p:cNvPr>
            <p:cNvSpPr/>
            <p:nvPr userDrawn="1"/>
          </p:nvSpPr>
          <p:spPr>
            <a:xfrm>
              <a:off x="210000" y="189000"/>
              <a:ext cx="11772000" cy="6480000"/>
            </a:xfrm>
            <a:prstGeom prst="frame">
              <a:avLst>
                <a:gd name="adj1" fmla="val 833"/>
              </a:avLst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C99B460A-908D-4F92-94F2-3829309E1A5B}"/>
                </a:ext>
              </a:extLst>
            </p:cNvPr>
            <p:cNvSpPr/>
            <p:nvPr userDrawn="1"/>
          </p:nvSpPr>
          <p:spPr>
            <a:xfrm>
              <a:off x="138000" y="117000"/>
              <a:ext cx="11916000" cy="6624000"/>
            </a:xfrm>
            <a:prstGeom prst="frame">
              <a:avLst>
                <a:gd name="adj1" fmla="val 833"/>
              </a:avLst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04506DF8-45A9-4C35-B182-7A76B2ACE0F8}"/>
                </a:ext>
              </a:extLst>
            </p:cNvPr>
            <p:cNvSpPr/>
            <p:nvPr userDrawn="1"/>
          </p:nvSpPr>
          <p:spPr>
            <a:xfrm>
              <a:off x="120000" y="117000"/>
              <a:ext cx="11952000" cy="6624000"/>
            </a:xfrm>
            <a:prstGeom prst="frame">
              <a:avLst>
                <a:gd name="adj1" fmla="val 833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D7D3EFE1-6D0C-40E5-8D9C-DED6F0F5A3AF}"/>
                </a:ext>
              </a:extLst>
            </p:cNvPr>
            <p:cNvSpPr/>
            <p:nvPr userDrawn="1"/>
          </p:nvSpPr>
          <p:spPr>
            <a:xfrm>
              <a:off x="102000" y="99000"/>
              <a:ext cx="11988000" cy="6660000"/>
            </a:xfrm>
            <a:prstGeom prst="frame">
              <a:avLst>
                <a:gd name="adj1" fmla="val 833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6C266403-B7A7-4797-887A-3525D42D4E0D}"/>
                </a:ext>
              </a:extLst>
            </p:cNvPr>
            <p:cNvSpPr/>
            <p:nvPr userDrawn="1"/>
          </p:nvSpPr>
          <p:spPr>
            <a:xfrm>
              <a:off x="66000" y="63000"/>
              <a:ext cx="12060000" cy="6732000"/>
            </a:xfrm>
            <a:prstGeom prst="frame">
              <a:avLst>
                <a:gd name="adj1" fmla="val 833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BFC6ACBB-72B2-4620-80B2-BC2348246B2C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833"/>
              </a:avLst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FD9C5B7-19F1-467C-A8F6-54A2A486745F}"/>
              </a:ext>
            </a:extLst>
          </p:cNvPr>
          <p:cNvSpPr txBox="1">
            <a:spLocks/>
          </p:cNvSpPr>
          <p:nvPr userDrawn="1"/>
        </p:nvSpPr>
        <p:spPr>
          <a:xfrm>
            <a:off x="10286980" y="322681"/>
            <a:ext cx="157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BF698-CC75-4F44-BA2B-431B6752E0AD}" type="datetimeFigureOut">
              <a:rPr lang="en-US" smtClean="0">
                <a:latin typeface="Calibri" panose="020F0502020204030204"/>
              </a:rPr>
              <a:pPr/>
              <a:t>08-Sep-19</a:t>
            </a:fld>
            <a:endParaRPr lang="en-US" dirty="0"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E2E466-6079-47B9-A627-D51A167DF010}"/>
              </a:ext>
            </a:extLst>
          </p:cNvPr>
          <p:cNvSpPr txBox="1"/>
          <p:nvPr userDrawn="1"/>
        </p:nvSpPr>
        <p:spPr>
          <a:xfrm>
            <a:off x="12072000" y="6575476"/>
            <a:ext cx="5210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Dewan Rezaul Hassan,assistant teacher,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Baropakhia</a:t>
            </a:r>
            <a:r>
              <a:rPr lang="en-US" baseline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aseline="0" dirty="0" err="1">
                <a:solidFill>
                  <a:prstClr val="black"/>
                </a:solidFill>
                <a:latin typeface="Calibri" panose="020F0502020204030204"/>
              </a:rPr>
              <a:t>Rothindrapara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GPS,Delduar,Tangail.  </a:t>
            </a: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E-mail:drezaulhassan@gmail.com</a:t>
            </a:r>
            <a:r>
              <a:rPr lang="bn-IN" dirty="0">
                <a:solidFill>
                  <a:srgbClr val="FF0000"/>
                </a:solidFill>
                <a:latin typeface="Calibri" panose="020F0502020204030204"/>
                <a:cs typeface="Vrinda" panose="020B0502040204020203" pitchFamily="34" charset="0"/>
              </a:rPr>
              <a:t>/</a:t>
            </a:r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drezaulhassan@yahoo.com. </a:t>
            </a: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***   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Dewan Rezaul Hassan,assistant teacher,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Baropakhia</a:t>
            </a:r>
            <a:r>
              <a:rPr lang="en-US" baseline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aseline="0" dirty="0" err="1">
                <a:solidFill>
                  <a:prstClr val="black"/>
                </a:solidFill>
                <a:latin typeface="Calibri" panose="020F0502020204030204"/>
              </a:rPr>
              <a:t>Rothindrapara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GPS,Delduar,Tangail. </a:t>
            </a: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E-mail:drezaulhassan@gmail.com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./drezaulhassan@yahoo.com.</a:t>
            </a:r>
            <a:r>
              <a:rPr lang="bn-IN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Vrinda" panose="020B0502040204020203" pitchFamily="34" charset="0"/>
              </a:rPr>
              <a:t>*****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Dewan Rezaul Hassan,assistant teacher,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Baropakhia</a:t>
            </a:r>
            <a:r>
              <a:rPr lang="en-US" baseline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aseline="0" dirty="0" err="1">
                <a:solidFill>
                  <a:prstClr val="black"/>
                </a:solidFill>
                <a:latin typeface="Calibri" panose="020F0502020204030204"/>
              </a:rPr>
              <a:t>Rothindrapara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GPS,Delduar,Tangail.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E-mail:drezaulhassan@gmail.com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US" dirty="0">
                <a:solidFill>
                  <a:srgbClr val="C00000"/>
                </a:solidFill>
                <a:latin typeface="Calibri" panose="020F0502020204030204"/>
              </a:rPr>
              <a:t>/drezaulhassan@yahoo.com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0" name="Picture 1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BD1F7D7-550C-475C-8906-8A28D8723B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11" y="313509"/>
            <a:ext cx="677091" cy="677091"/>
          </a:xfrm>
          <a:prstGeom prst="rect">
            <a:avLst/>
          </a:prstGeom>
        </p:spPr>
      </p:pic>
      <p:pic>
        <p:nvPicPr>
          <p:cNvPr id="21" name="Pictur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021B28-BE4D-4612-9E70-C93688CAB7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044" y="5218966"/>
            <a:ext cx="594905" cy="590926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497DF29-8E7C-4A87-8B53-802B34AAA9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1811" y="5218966"/>
            <a:ext cx="594905" cy="590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DEEB6F-6250-4D9A-89BA-EDC61320C90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285" y="5809892"/>
            <a:ext cx="1044816" cy="7482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3C601A-DF5F-4078-B32F-6874B37C6B9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4596" y="63000"/>
            <a:ext cx="1281330" cy="957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E9AF3C-1DA5-4253-A4FD-B40B5F0155D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93348" y="5809892"/>
            <a:ext cx="1044814" cy="74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3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2.57448 -0.00787 " pathEditMode="relative" rAng="0" ptsTypes="AA">
                                      <p:cBhvr>
                                        <p:cTn id="6" dur="3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24" y="-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-1.09922 -0.02246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61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F327DD-8DD0-416A-A9A1-4A3E04F8E2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8000" y="874721"/>
            <a:ext cx="4368000" cy="436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1C94EAA-BF4D-4923-A4A6-EA0AB98FEEB5}"/>
              </a:ext>
            </a:extLst>
          </p:cNvPr>
          <p:cNvGrpSpPr/>
          <p:nvPr/>
        </p:nvGrpSpPr>
        <p:grpSpPr>
          <a:xfrm>
            <a:off x="3985147" y="-1024234"/>
            <a:ext cx="5090614" cy="9066996"/>
            <a:chOff x="3940574" y="-6326326"/>
            <a:chExt cx="5418872" cy="2076108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BD533FA-F7AB-413B-8FF3-4A1164F968A4}"/>
                </a:ext>
              </a:extLst>
            </p:cNvPr>
            <p:cNvSpPr txBox="1"/>
            <p:nvPr/>
          </p:nvSpPr>
          <p:spPr>
            <a:xfrm>
              <a:off x="3940574" y="-6326326"/>
              <a:ext cx="5418872" cy="20761081"/>
            </a:xfrm>
            <a:prstGeom prst="flowChartConnector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1300" b="1" dirty="0">
                  <a:solidFill>
                    <a:srgbClr val="FFFF00"/>
                  </a:solidFill>
                </a:rPr>
                <a:t>ঋ</a:t>
              </a:r>
              <a:r>
                <a:rPr lang="bn-IN" sz="4800" b="1" dirty="0"/>
                <a:t> </a:t>
              </a:r>
              <a:endParaRPr lang="en-US" sz="4800" b="1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9BFFEC9-76EA-4BF2-9918-62925877057B}"/>
                </a:ext>
              </a:extLst>
            </p:cNvPr>
            <p:cNvSpPr/>
            <p:nvPr/>
          </p:nvSpPr>
          <p:spPr>
            <a:xfrm>
              <a:off x="7532489" y="808329"/>
              <a:ext cx="627797" cy="8043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9553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D694016-A174-4656-9219-CE67729E0A7C}"/>
              </a:ext>
            </a:extLst>
          </p:cNvPr>
          <p:cNvSpPr txBox="1"/>
          <p:nvPr/>
        </p:nvSpPr>
        <p:spPr>
          <a:xfrm>
            <a:off x="1680949" y="5423112"/>
            <a:ext cx="8830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সাজিদ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দেখল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নিরালায়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মাটির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উপর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বসে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একজন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ধ্যন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করছে</a:t>
            </a:r>
            <a:r>
              <a:rPr lang="en-US" sz="3600" b="1" dirty="0">
                <a:solidFill>
                  <a:srgbClr val="002060"/>
                </a:solidFill>
              </a:rPr>
              <a:t>। </a:t>
            </a:r>
            <a:r>
              <a:rPr lang="en-US" sz="3600" b="1" dirty="0" err="1">
                <a:solidFill>
                  <a:srgbClr val="002060"/>
                </a:solidFill>
              </a:rPr>
              <a:t>সাজিদ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তখন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আসাদুল্লাহকে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বলল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দেখ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ঋষি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ওই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বসে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আছে</a:t>
            </a:r>
            <a:r>
              <a:rPr lang="en-US" sz="3600" b="1" dirty="0">
                <a:solidFill>
                  <a:srgbClr val="002060"/>
                </a:solidFill>
              </a:rPr>
              <a:t>।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5BADBF-47EC-42A8-9B0E-47BA2B786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5151" y="498365"/>
            <a:ext cx="8393374" cy="492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3F859BD-E3A5-4618-AB53-0C0A3D3BD2B1}"/>
              </a:ext>
            </a:extLst>
          </p:cNvPr>
          <p:cNvSpPr txBox="1"/>
          <p:nvPr/>
        </p:nvSpPr>
        <p:spPr>
          <a:xfrm>
            <a:off x="4286481" y="5561124"/>
            <a:ext cx="418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ঋতু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যায়</a:t>
            </a:r>
            <a:r>
              <a:rPr lang="en-US" sz="4800" b="1" dirty="0">
                <a:solidFill>
                  <a:srgbClr val="002060"/>
                </a:solidFill>
              </a:rPr>
              <a:t>। </a:t>
            </a:r>
            <a:r>
              <a:rPr lang="en-US" sz="4800" b="1" dirty="0" err="1">
                <a:solidFill>
                  <a:srgbClr val="002060"/>
                </a:solidFill>
              </a:rPr>
              <a:t>ঋতু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আসে</a:t>
            </a:r>
            <a:r>
              <a:rPr lang="en-US" sz="4800" b="1" dirty="0">
                <a:solidFill>
                  <a:srgbClr val="002060"/>
                </a:solidFill>
              </a:rPr>
              <a:t>।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D6C224-77B0-4FE8-AD67-CC1C40F1F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4837" y="762046"/>
            <a:ext cx="7315200" cy="419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3F859BD-E3A5-4618-AB53-0C0A3D3BD2B1}"/>
              </a:ext>
            </a:extLst>
          </p:cNvPr>
          <p:cNvSpPr txBox="1"/>
          <p:nvPr/>
        </p:nvSpPr>
        <p:spPr>
          <a:xfrm>
            <a:off x="4286481" y="5449623"/>
            <a:ext cx="4188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</a:rPr>
              <a:t>ঋষি</a:t>
            </a:r>
            <a:r>
              <a:rPr lang="en-US" sz="5400" b="1" dirty="0">
                <a:solidFill>
                  <a:srgbClr val="002060"/>
                </a:solidFill>
              </a:rPr>
              <a:t> ঐ </a:t>
            </a:r>
            <a:r>
              <a:rPr lang="en-US" sz="5400" b="1" dirty="0" err="1">
                <a:solidFill>
                  <a:srgbClr val="002060"/>
                </a:solidFill>
              </a:rPr>
              <a:t>বসে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আছে</a:t>
            </a:r>
            <a:r>
              <a:rPr lang="en-US" sz="5400" b="1" dirty="0">
                <a:solidFill>
                  <a:srgbClr val="002060"/>
                </a:solidFill>
              </a:rPr>
              <a:t>।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D6C224-77B0-4FE8-AD67-CC1C40F1F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1439" y="762045"/>
            <a:ext cx="6578221" cy="468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FE6F1-C788-4C78-A427-CEE2E2330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753" y="1122570"/>
            <a:ext cx="2640160" cy="3364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CCFFBB-3A49-4BF3-9B63-78672494F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1337" y="1122569"/>
            <a:ext cx="2656114" cy="3364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A5F381-98EB-4AA1-8892-FAF3B4D52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123" y="1122569"/>
            <a:ext cx="2656114" cy="3364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50609-3DF8-4952-A77F-FCE5FD2E1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6230" y="1122569"/>
            <a:ext cx="2656114" cy="33647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24EAD5-97F7-48B8-BCEE-D5C062EF6B6A}"/>
              </a:ext>
            </a:extLst>
          </p:cNvPr>
          <p:cNvSpPr txBox="1"/>
          <p:nvPr/>
        </p:nvSpPr>
        <p:spPr>
          <a:xfrm>
            <a:off x="4155502" y="5407885"/>
            <a:ext cx="470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এ</a:t>
            </a:r>
            <a:r>
              <a:rPr kumimoji="0" lang="bn-BD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গুলোর </a:t>
            </a:r>
            <a:r>
              <a:rPr kumimoji="0" lang="as-IN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as-IN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as-IN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ক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ী</a:t>
            </a:r>
            <a:r>
              <a:rPr kumimoji="0" lang="bn-BD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 কী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BDAD4-5CE8-433F-97F0-C9FA4FFDF1B9}"/>
              </a:ext>
            </a:extLst>
          </p:cNvPr>
          <p:cNvSpPr txBox="1"/>
          <p:nvPr/>
        </p:nvSpPr>
        <p:spPr>
          <a:xfrm>
            <a:off x="2642619" y="414683"/>
            <a:ext cx="7127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bn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/>
              </a:rPr>
              <a:t>ছবি দেখে একক চিন্তা ও দলে আলোচনা কর।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6611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49" y="995783"/>
            <a:ext cx="3674354" cy="3481912"/>
          </a:xfrm>
          <a:prstGeom prst="rect">
            <a:avLst/>
          </a:prstGeom>
        </p:spPr>
      </p:pic>
      <p:pic>
        <p:nvPicPr>
          <p:cNvPr id="1026" name="imagerId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163" y="956603"/>
            <a:ext cx="4155004" cy="352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81101" y="4234375"/>
            <a:ext cx="168812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99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endParaRPr lang="en-US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72467" y="4248444"/>
            <a:ext cx="2139619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99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endParaRPr lang="en-US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3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93581 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93581 1.1111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49" y="995783"/>
            <a:ext cx="3674354" cy="3481912"/>
          </a:xfrm>
          <a:prstGeom prst="rect">
            <a:avLst/>
          </a:prstGeom>
        </p:spPr>
      </p:pic>
      <p:pic>
        <p:nvPicPr>
          <p:cNvPr id="1026" name="imagerId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200" y="956603"/>
            <a:ext cx="4151854" cy="352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81101" y="4234375"/>
            <a:ext cx="168812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99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endParaRPr lang="en-US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72467" y="4248444"/>
            <a:ext cx="2139619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99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endParaRPr lang="en-US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93581 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93581 1.1111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094" y="825351"/>
            <a:ext cx="3955073" cy="31052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40301" y="3394358"/>
            <a:ext cx="3046696" cy="447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r>
              <a:rPr lang="bn-IN" sz="287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0" y="3352801"/>
            <a:ext cx="1988457" cy="45089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287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endParaRPr lang="en-US" sz="9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90081-CFEE-4A81-9C99-B4374B42AA78}"/>
              </a:ext>
            </a:extLst>
          </p:cNvPr>
          <p:cNvSpPr/>
          <p:nvPr/>
        </p:nvSpPr>
        <p:spPr>
          <a:xfrm>
            <a:off x="1629250" y="3360492"/>
            <a:ext cx="1988457" cy="45089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287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 </a:t>
            </a:r>
            <a:endParaRPr lang="en-US" sz="40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86042 -0.020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21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86041 -0.020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21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43191 -0.463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154" y="968234"/>
            <a:ext cx="3210647" cy="32625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40301" y="3394358"/>
            <a:ext cx="3046696" cy="447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bn-IN" sz="287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0" y="3352801"/>
            <a:ext cx="1988457" cy="45089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287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endParaRPr lang="en-US" sz="9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90081-CFEE-4A81-9C99-B4374B42AA78}"/>
              </a:ext>
            </a:extLst>
          </p:cNvPr>
          <p:cNvSpPr/>
          <p:nvPr/>
        </p:nvSpPr>
        <p:spPr>
          <a:xfrm>
            <a:off x="1629250" y="3360492"/>
            <a:ext cx="1988457" cy="45089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287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 </a:t>
            </a:r>
            <a:endParaRPr lang="en-US" sz="40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86042 -0.020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21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86041 -0.020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21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43191 -0.463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45E2A4-A823-48BC-95E3-8A5BF4620E70}"/>
              </a:ext>
            </a:extLst>
          </p:cNvPr>
          <p:cNvSpPr txBox="1"/>
          <p:nvPr/>
        </p:nvSpPr>
        <p:spPr>
          <a:xfrm>
            <a:off x="2547992" y="247076"/>
            <a:ext cx="709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</a:rPr>
              <a:t>তোমাদের বইয়ের ১</a:t>
            </a:r>
            <a:r>
              <a:rPr lang="en-US" sz="5400" b="1" dirty="0">
                <a:solidFill>
                  <a:srgbClr val="FF0000"/>
                </a:solidFill>
              </a:rPr>
              <a:t>৪</a:t>
            </a:r>
            <a:r>
              <a:rPr lang="bn-IN" sz="5400" b="1" dirty="0">
                <a:solidFill>
                  <a:srgbClr val="FF0000"/>
                </a:solidFill>
              </a:rPr>
              <a:t>পৃষ্ঠা বের কর এবং আমার সাথে সাথে বল।  </a:t>
            </a:r>
            <a:endParaRPr lang="en-US" sz="5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420C1E-B346-4313-9A3A-677CEF148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3487" y="1843547"/>
            <a:ext cx="3453956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8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A280FA-F605-4E6D-841F-084E847EB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2705404"/>
            <a:ext cx="3857625" cy="381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376FBB-3A8A-40A6-908B-CE0DFAA97C91}"/>
              </a:ext>
            </a:extLst>
          </p:cNvPr>
          <p:cNvSpPr txBox="1"/>
          <p:nvPr/>
        </p:nvSpPr>
        <p:spPr>
          <a:xfrm>
            <a:off x="3705519" y="342596"/>
            <a:ext cx="5323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ধন্যবাদ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83809-7F15-443D-BD14-E58739613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814">
            <a:off x="4281856" y="2831370"/>
            <a:ext cx="9495113" cy="2883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F9AEFA-3DAD-4322-BEBF-EA2B89589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2925">
            <a:off x="-1809135" y="2341602"/>
            <a:ext cx="9537291" cy="37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4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78 0.0706 L 4.375E-6 -0.07223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7153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4F17EA-169C-4982-91A7-01C728EFEF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5036" y="1033245"/>
            <a:ext cx="6619164" cy="39817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B75EA6-FD0E-4973-AF48-6792A2743E02}"/>
              </a:ext>
            </a:extLst>
          </p:cNvPr>
          <p:cNvSpPr txBox="1"/>
          <p:nvPr/>
        </p:nvSpPr>
        <p:spPr>
          <a:xfrm rot="19310344">
            <a:off x="2620370" y="476763"/>
            <a:ext cx="6134511" cy="295928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isometricBottomDown"/>
              <a:lightRig rig="threePt" dir="t"/>
            </a:scene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00" b="1" i="0" u="none" strike="noStrike" kern="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</a:rPr>
              <a:t>অভিনন্দন</a:t>
            </a:r>
            <a:endParaRPr kumimoji="0" lang="en-US" sz="700" b="1" i="0" u="none" strike="noStrike" kern="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04112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B0116B-1168-49B4-828E-6993EDA8F0D1}"/>
              </a:ext>
            </a:extLst>
          </p:cNvPr>
          <p:cNvSpPr txBox="1"/>
          <p:nvPr/>
        </p:nvSpPr>
        <p:spPr>
          <a:xfrm>
            <a:off x="6172089" y="2429471"/>
            <a:ext cx="4404575" cy="11972508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kumimoji="0" lang="bn-IN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2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8B1FF-F36E-4A42-A4DB-4173EA7835C9}"/>
              </a:ext>
            </a:extLst>
          </p:cNvPr>
          <p:cNvSpPr txBox="1"/>
          <p:nvPr/>
        </p:nvSpPr>
        <p:spPr>
          <a:xfrm>
            <a:off x="1601273" y="2215165"/>
            <a:ext cx="4288665" cy="148656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bn-IN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দেওয়ান রেজাউল হাসান</a:t>
            </a:r>
          </a:p>
          <a:p>
            <a:pPr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</a:p>
          <a:p>
            <a:pPr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দেলদুয়ার,টাঙ্গাইল। </a:t>
            </a:r>
          </a:p>
          <a:p>
            <a:pPr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দেওয়ান রেজাউল হাসান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endParaRPr lang="en-US" sz="3200" dirty="0">
              <a:solidFill>
                <a:prstClr val="black"/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solidFill>
                <a:prstClr val="black"/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u="sng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3200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দেওয়ান রেজাউল হাসান</a:t>
            </a:r>
          </a:p>
          <a:p>
            <a:pPr algn="ctr"/>
            <a:r>
              <a:rPr lang="bn-IN" sz="3200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3200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3200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ED7D31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</a:p>
          <a:p>
            <a:pPr algn="ctr"/>
            <a:r>
              <a:rPr lang="bn-IN" sz="3200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দেলদুয়ার,টাঙ্গাইল। 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দেওয়ান রেজাউল হাসান</a:t>
            </a:r>
          </a:p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</a:p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দেলদুয়ার,টাঙ্গাইল। 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BA79D38E-7EE0-4010-87CD-94D77034BCDE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6891913 w 9144000"/>
              <a:gd name="connsiteY0" fmla="*/ 2416071 h 6858000"/>
              <a:gd name="connsiteX1" fmla="*/ 4803820 w 9144000"/>
              <a:gd name="connsiteY1" fmla="*/ 4504164 h 6858000"/>
              <a:gd name="connsiteX2" fmla="*/ 6891913 w 9144000"/>
              <a:gd name="connsiteY2" fmla="*/ 6592257 h 6858000"/>
              <a:gd name="connsiteX3" fmla="*/ 8980006 w 9144000"/>
              <a:gd name="connsiteY3" fmla="*/ 4504164 h 6858000"/>
              <a:gd name="connsiteX4" fmla="*/ 6891913 w 9144000"/>
              <a:gd name="connsiteY4" fmla="*/ 2416071 h 6858000"/>
              <a:gd name="connsiteX5" fmla="*/ 2229667 w 9144000"/>
              <a:gd name="connsiteY5" fmla="*/ 2416071 h 6858000"/>
              <a:gd name="connsiteX6" fmla="*/ 141667 w 9144000"/>
              <a:gd name="connsiteY6" fmla="*/ 4504071 h 6858000"/>
              <a:gd name="connsiteX7" fmla="*/ 2229667 w 9144000"/>
              <a:gd name="connsiteY7" fmla="*/ 6592071 h 6858000"/>
              <a:gd name="connsiteX8" fmla="*/ 4317667 w 9144000"/>
              <a:gd name="connsiteY8" fmla="*/ 4504071 h 6858000"/>
              <a:gd name="connsiteX9" fmla="*/ 2229667 w 9144000"/>
              <a:gd name="connsiteY9" fmla="*/ 2416071 h 6858000"/>
              <a:gd name="connsiteX10" fmla="*/ 0 w 9144000"/>
              <a:gd name="connsiteY10" fmla="*/ 0 h 6858000"/>
              <a:gd name="connsiteX11" fmla="*/ 9144000 w 9144000"/>
              <a:gd name="connsiteY11" fmla="*/ 0 h 6858000"/>
              <a:gd name="connsiteX12" fmla="*/ 9144000 w 9144000"/>
              <a:gd name="connsiteY12" fmla="*/ 6858000 h 6858000"/>
              <a:gd name="connsiteX13" fmla="*/ 0 w 9144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6858000">
                <a:moveTo>
                  <a:pt x="6891913" y="2416071"/>
                </a:moveTo>
                <a:cubicBezTo>
                  <a:pt x="5738691" y="2416071"/>
                  <a:pt x="4803820" y="3350942"/>
                  <a:pt x="4803820" y="4504164"/>
                </a:cubicBezTo>
                <a:cubicBezTo>
                  <a:pt x="4803820" y="5657386"/>
                  <a:pt x="5738691" y="6592257"/>
                  <a:pt x="6891913" y="6592257"/>
                </a:cubicBezTo>
                <a:cubicBezTo>
                  <a:pt x="8045135" y="6592257"/>
                  <a:pt x="8980006" y="5657386"/>
                  <a:pt x="8980006" y="4504164"/>
                </a:cubicBezTo>
                <a:cubicBezTo>
                  <a:pt x="8980006" y="3350942"/>
                  <a:pt x="8045135" y="2416071"/>
                  <a:pt x="6891913" y="2416071"/>
                </a:cubicBezTo>
                <a:close/>
                <a:moveTo>
                  <a:pt x="2229667" y="2416071"/>
                </a:moveTo>
                <a:cubicBezTo>
                  <a:pt x="1076496" y="2416071"/>
                  <a:pt x="141667" y="3350900"/>
                  <a:pt x="141667" y="4504071"/>
                </a:cubicBezTo>
                <a:cubicBezTo>
                  <a:pt x="141667" y="5657242"/>
                  <a:pt x="1076496" y="6592071"/>
                  <a:pt x="2229667" y="6592071"/>
                </a:cubicBezTo>
                <a:cubicBezTo>
                  <a:pt x="3382838" y="6592071"/>
                  <a:pt x="4317667" y="5657242"/>
                  <a:pt x="4317667" y="4504071"/>
                </a:cubicBezTo>
                <a:cubicBezTo>
                  <a:pt x="4317667" y="3350900"/>
                  <a:pt x="3382838" y="2416071"/>
                  <a:pt x="2229667" y="241607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5A5A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A7A2F-92C1-4492-8609-1AF7EA5EFA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73" y="154251"/>
            <a:ext cx="1828368" cy="13712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DF9778-66E3-4109-92A3-C939978B7904}"/>
              </a:ext>
            </a:extLst>
          </p:cNvPr>
          <p:cNvSpPr txBox="1"/>
          <p:nvPr/>
        </p:nvSpPr>
        <p:spPr>
          <a:xfrm>
            <a:off x="6484376" y="1291834"/>
            <a:ext cx="37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sng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D29C1-0D85-485B-B08A-38B0DBF04F99}"/>
              </a:ext>
            </a:extLst>
          </p:cNvPr>
          <p:cNvSpPr txBox="1"/>
          <p:nvPr/>
        </p:nvSpPr>
        <p:spPr>
          <a:xfrm>
            <a:off x="1998515" y="1291834"/>
            <a:ext cx="37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sng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EAF5E3F-4FBE-4929-887A-C940857C81C6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1608"/>
            </a:avLst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65A1A-E0D6-4B9D-944F-A328412D5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36" y="6067426"/>
            <a:ext cx="1276350" cy="790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C742BA-5853-4866-B0A9-F15245AE6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50" y="6017091"/>
            <a:ext cx="1276350" cy="790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ED01C6-5F68-4013-B2BC-34AD3FE7D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38" y="5934284"/>
            <a:ext cx="1276350" cy="790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F0B427-AF31-4084-9A28-5FAA11047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58" y="2113317"/>
            <a:ext cx="1762125" cy="1009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324698-929A-47FB-8C3C-382CBDC1FB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664" y="411102"/>
            <a:ext cx="4762500" cy="2228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705792-57FE-4156-A9E7-F53157380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08" y="209509"/>
            <a:ext cx="1590675" cy="1000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08153A-A5F9-4C56-A29A-0D5ED31DD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76" y="137512"/>
            <a:ext cx="1590675" cy="1000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369B82-F3BE-4247-BFAD-96A9CB28D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2274">
            <a:off x="6444383" y="3806082"/>
            <a:ext cx="762000" cy="2647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CA44E8-16C0-4D34-A98F-8C8ED015D8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86" y="5388365"/>
            <a:ext cx="811228" cy="7393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9E536A-5D78-460D-8436-36996964E7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3173" y="5305454"/>
            <a:ext cx="1206889" cy="905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680EEB-EBAA-475C-95D2-B844475E6F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032" y="5331843"/>
            <a:ext cx="1112241" cy="8341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65158F-CE1E-45F7-8FD1-69533E8CF4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5562" flipH="1">
            <a:off x="4751523" y="3917943"/>
            <a:ext cx="95562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0069 -1.22037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61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026 -1.22129 " pathEditMode="relative" rAng="0" ptsTypes="AA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610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1.4783 -0.02384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24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6F1AE0-8C5A-405A-B945-05C5E280C88B}"/>
              </a:ext>
            </a:extLst>
          </p:cNvPr>
          <p:cNvSpPr txBox="1"/>
          <p:nvPr/>
        </p:nvSpPr>
        <p:spPr>
          <a:xfrm>
            <a:off x="1511848" y="653938"/>
            <a:ext cx="943896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শোনাঃ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১.১.১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বাক্য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দ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য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বহ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ত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াংলা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্ণ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ি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নোযোগ</a:t>
            </a:r>
            <a:endParaRPr kumimoji="0" lang="bn-I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   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সহকারে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শুনবে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াখবে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১.২.১  ক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চ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হ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ী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দ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নোযোগ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সহকারে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শুনবে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াখবে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 ক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চ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য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ক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ত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দ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নোযোগ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সহকারে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শুনবে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াখবে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 ক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চ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হ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ী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ক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চ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য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ক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ত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দ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দ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ে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ত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ৈরী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ক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য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শুনবে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্দেশনা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অনুরোধ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শুনে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পালন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করবে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১.৩.২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প্রশ্ন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শুনে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বুঝতে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C3677-DC84-4C1F-B808-9124ED131E7F}"/>
              </a:ext>
            </a:extLst>
          </p:cNvPr>
          <p:cNvSpPr txBox="1"/>
          <p:nvPr/>
        </p:nvSpPr>
        <p:spPr>
          <a:xfrm>
            <a:off x="4620127" y="304568"/>
            <a:ext cx="2871536" cy="1298377"/>
          </a:xfrm>
          <a:prstGeom prst="roundRect">
            <a:avLst>
              <a:gd name="adj" fmla="val 4285"/>
            </a:avLst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শিখনফলঃ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7081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AE33F-2D5B-4C62-9B95-BFBADE3A5E4B}"/>
              </a:ext>
            </a:extLst>
          </p:cNvPr>
          <p:cNvSpPr txBox="1"/>
          <p:nvPr/>
        </p:nvSpPr>
        <p:spPr>
          <a:xfrm>
            <a:off x="1259457" y="740202"/>
            <a:ext cx="99203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বলাঃ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১.১.১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বাক্য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দ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য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বহ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ত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াংলা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্ণ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ি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স্পষ্ট ও  শুদ্ধভাবে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        বলতে 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১.২.১  ক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চ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হ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ী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দ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স্পষ্টভাবে বলতে 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 ক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চ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য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ক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ত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দ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স্পষ্টভাবে বলতে 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অনুরোধ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করতে 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১.৩.২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প্রশ্ন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করতে ও উত্তর বলতে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073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AE33F-2D5B-4C62-9B95-BFBADE3A5E4B}"/>
              </a:ext>
            </a:extLst>
          </p:cNvPr>
          <p:cNvSpPr txBox="1"/>
          <p:nvPr/>
        </p:nvSpPr>
        <p:spPr>
          <a:xfrm>
            <a:off x="869703" y="1528616"/>
            <a:ext cx="6874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পাঠঃ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১০ </a:t>
            </a: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স্বরবর্ণঃ </a:t>
            </a:r>
            <a:r>
              <a:rPr lang="en-US" sz="4800" dirty="0">
                <a:solidFill>
                  <a:prstClr val="black"/>
                </a:solidFill>
                <a:latin typeface="NikoshBAN"/>
                <a:cs typeface="NikoshBAN"/>
              </a:rPr>
              <a:t>ঋ </a:t>
            </a: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, শোনা, বলা </a:t>
            </a: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পাঠের শিরোনামঃ বর্ণ শিখিঃ </a:t>
            </a:r>
            <a:r>
              <a:rPr lang="en-US" sz="4800" dirty="0">
                <a:solidFill>
                  <a:prstClr val="black"/>
                </a:solidFill>
                <a:latin typeface="NikoshBAN"/>
                <a:cs typeface="NikoshBAN"/>
              </a:rPr>
              <a:t>ঋ </a:t>
            </a: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(পৃষ্ঠা-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১৪</a:t>
            </a: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29A98-E1C5-44FC-A4E9-1B56A6F3A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8467" y="1374961"/>
            <a:ext cx="2859559" cy="378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85FD3E-B485-4728-A6EE-E9899B97D18F}"/>
              </a:ext>
            </a:extLst>
          </p:cNvPr>
          <p:cNvSpPr txBox="1"/>
          <p:nvPr/>
        </p:nvSpPr>
        <p:spPr>
          <a:xfrm>
            <a:off x="4054099" y="381633"/>
            <a:ext cx="476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solidFill>
                  <a:srgbClr val="002060"/>
                </a:solidFill>
              </a:rPr>
              <a:t>এসো আমরা একটি গল্প শুনি- </a:t>
            </a:r>
            <a:endParaRPr lang="en-US" sz="3600" b="1" u="sng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9EDF3-71A7-47DC-BB98-F35361F194CB}"/>
              </a:ext>
            </a:extLst>
          </p:cNvPr>
          <p:cNvSpPr txBox="1"/>
          <p:nvPr/>
        </p:nvSpPr>
        <p:spPr>
          <a:xfrm>
            <a:off x="1351127" y="4722041"/>
            <a:ext cx="9266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highlight>
                  <a:srgbClr val="C0C0C0"/>
                </a:highlight>
              </a:rPr>
              <a:t>দুই</a:t>
            </a:r>
            <a:r>
              <a:rPr lang="en-US" sz="5400" b="1" dirty="0">
                <a:solidFill>
                  <a:srgbClr val="002060"/>
                </a:solidFill>
                <a:highlight>
                  <a:srgbClr val="C0C0C0"/>
                </a:highlight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highlight>
                  <a:srgbClr val="C0C0C0"/>
                </a:highlight>
              </a:rPr>
              <a:t>বন্ধু</a:t>
            </a:r>
            <a:r>
              <a:rPr lang="en-US" sz="5400" b="1" dirty="0">
                <a:solidFill>
                  <a:srgbClr val="002060"/>
                </a:solidFill>
                <a:highlight>
                  <a:srgbClr val="C0C0C0"/>
                </a:highlight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highlight>
                  <a:srgbClr val="C0C0C0"/>
                </a:highlight>
              </a:rPr>
              <a:t>সাজিদ</a:t>
            </a:r>
            <a:r>
              <a:rPr lang="en-US" sz="5400" b="1" dirty="0">
                <a:solidFill>
                  <a:srgbClr val="002060"/>
                </a:solidFill>
                <a:highlight>
                  <a:srgbClr val="C0C0C0"/>
                </a:highlight>
              </a:rPr>
              <a:t> ও </a:t>
            </a:r>
            <a:r>
              <a:rPr lang="en-US" sz="5400" b="1" dirty="0" err="1">
                <a:solidFill>
                  <a:srgbClr val="002060"/>
                </a:solidFill>
                <a:highlight>
                  <a:srgbClr val="C0C0C0"/>
                </a:highlight>
              </a:rPr>
              <a:t>আসাদুল্লাহ</a:t>
            </a:r>
            <a:r>
              <a:rPr lang="bn-IN" sz="5400" b="1" dirty="0">
                <a:solidFill>
                  <a:srgbClr val="002060"/>
                </a:solidFill>
                <a:highlight>
                  <a:srgbClr val="C0C0C0"/>
                </a:highlight>
              </a:rPr>
              <a:t>।</a:t>
            </a:r>
            <a:r>
              <a:rPr lang="en-US" sz="5400" b="1" dirty="0">
                <a:solidFill>
                  <a:srgbClr val="002060"/>
                </a:solidFill>
                <a:highlight>
                  <a:srgbClr val="C0C0C0"/>
                </a:highlight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highlight>
                  <a:srgbClr val="C0C0C0"/>
                </a:highlight>
              </a:rPr>
              <a:t>তারা</a:t>
            </a:r>
            <a:r>
              <a:rPr lang="en-US" sz="5400" b="1" dirty="0">
                <a:solidFill>
                  <a:srgbClr val="002060"/>
                </a:solidFill>
                <a:highlight>
                  <a:srgbClr val="C0C0C0"/>
                </a:highlight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highlight>
                  <a:srgbClr val="C0C0C0"/>
                </a:highlight>
              </a:rPr>
              <a:t>গল্প</a:t>
            </a:r>
            <a:r>
              <a:rPr lang="en-US" sz="5400" b="1" dirty="0">
                <a:solidFill>
                  <a:srgbClr val="002060"/>
                </a:solidFill>
                <a:highlight>
                  <a:srgbClr val="C0C0C0"/>
                </a:highlight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highlight>
                  <a:srgbClr val="C0C0C0"/>
                </a:highlight>
              </a:rPr>
              <a:t>করতে</a:t>
            </a:r>
            <a:r>
              <a:rPr lang="en-US" sz="5400" b="1" dirty="0">
                <a:solidFill>
                  <a:srgbClr val="002060"/>
                </a:solidFill>
                <a:highlight>
                  <a:srgbClr val="C0C0C0"/>
                </a:highlight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highlight>
                  <a:srgbClr val="C0C0C0"/>
                </a:highlight>
              </a:rPr>
              <a:t>করতে</a:t>
            </a:r>
            <a:r>
              <a:rPr lang="en-US" sz="5400" b="1" dirty="0">
                <a:solidFill>
                  <a:srgbClr val="002060"/>
                </a:solidFill>
                <a:highlight>
                  <a:srgbClr val="C0C0C0"/>
                </a:highlight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highlight>
                  <a:srgbClr val="C0C0C0"/>
                </a:highlight>
              </a:rPr>
              <a:t>নদির</a:t>
            </a:r>
            <a:r>
              <a:rPr lang="en-US" sz="5400" b="1" dirty="0">
                <a:solidFill>
                  <a:srgbClr val="002060"/>
                </a:solidFill>
                <a:highlight>
                  <a:srgbClr val="C0C0C0"/>
                </a:highlight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highlight>
                  <a:srgbClr val="C0C0C0"/>
                </a:highlight>
              </a:rPr>
              <a:t>তীরে</a:t>
            </a:r>
            <a:r>
              <a:rPr lang="en-US" sz="5400" b="1" dirty="0">
                <a:solidFill>
                  <a:srgbClr val="002060"/>
                </a:solidFill>
                <a:highlight>
                  <a:srgbClr val="C0C0C0"/>
                </a:highlight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highlight>
                  <a:srgbClr val="C0C0C0"/>
                </a:highlight>
              </a:rPr>
              <a:t>গিয়ে</a:t>
            </a:r>
            <a:r>
              <a:rPr lang="en-US" sz="5400" b="1" dirty="0">
                <a:solidFill>
                  <a:srgbClr val="002060"/>
                </a:solidFill>
                <a:highlight>
                  <a:srgbClr val="C0C0C0"/>
                </a:highlight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highlight>
                  <a:srgbClr val="C0C0C0"/>
                </a:highlight>
              </a:rPr>
              <a:t>বসল</a:t>
            </a:r>
            <a:r>
              <a:rPr lang="en-US" sz="5400" b="1" dirty="0">
                <a:solidFill>
                  <a:srgbClr val="002060"/>
                </a:solidFill>
                <a:highlight>
                  <a:srgbClr val="C0C0C0"/>
                </a:highlight>
              </a:rPr>
              <a:t>।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2D2265-9ECA-4B27-8112-6C2C49971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556" y="1232438"/>
            <a:ext cx="8135140" cy="348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C3C84BF-90DD-4753-BF2C-8DD1D73DE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0678" y="515992"/>
            <a:ext cx="8010644" cy="4603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D22F48-A06F-4626-9A45-BED96EFE6AAF}"/>
              </a:ext>
            </a:extLst>
          </p:cNvPr>
          <p:cNvSpPr txBox="1"/>
          <p:nvPr/>
        </p:nvSpPr>
        <p:spPr>
          <a:xfrm>
            <a:off x="780197" y="5227408"/>
            <a:ext cx="10631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</a:rPr>
              <a:t>তারা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দেখল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যে</a:t>
            </a:r>
            <a:r>
              <a:rPr lang="en-US" sz="4400" b="1" dirty="0">
                <a:solidFill>
                  <a:srgbClr val="002060"/>
                </a:solidFill>
              </a:rPr>
              <a:t> , </a:t>
            </a:r>
            <a:r>
              <a:rPr lang="en-US" sz="4400" b="1" dirty="0" err="1">
                <a:solidFill>
                  <a:srgbClr val="002060"/>
                </a:solidFill>
              </a:rPr>
              <a:t>কয়েক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দিন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আগেই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সেখানে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কালো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মেঘ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করে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বৃষ্টি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হচ্ছিল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r>
              <a:rPr lang="en-US" sz="4400" b="1" dirty="0" err="1">
                <a:solidFill>
                  <a:srgbClr val="002060"/>
                </a:solidFill>
              </a:rPr>
              <a:t>সেখানে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আজ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নীল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আকাশে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সাদা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মেঘের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ভেলা</a:t>
            </a:r>
            <a:r>
              <a:rPr lang="en-US" sz="4400" b="1" dirty="0">
                <a:solidFill>
                  <a:srgbClr val="002060"/>
                </a:solidFill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32096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05821B-A68D-45A1-9344-E171B93C6957}"/>
              </a:ext>
            </a:extLst>
          </p:cNvPr>
          <p:cNvSpPr txBox="1"/>
          <p:nvPr/>
        </p:nvSpPr>
        <p:spPr>
          <a:xfrm>
            <a:off x="869222" y="5450974"/>
            <a:ext cx="10809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</a:rPr>
              <a:t>নদির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এক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পাশে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কাশবণ</a:t>
            </a:r>
            <a:r>
              <a:rPr lang="en-US" sz="3600" b="1" dirty="0">
                <a:solidFill>
                  <a:srgbClr val="002060"/>
                </a:solidFill>
              </a:rPr>
              <a:t> । </a:t>
            </a:r>
            <a:r>
              <a:rPr lang="en-US" sz="3600" b="1" dirty="0" err="1">
                <a:solidFill>
                  <a:srgbClr val="002060"/>
                </a:solidFill>
              </a:rPr>
              <a:t>সেখানে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সাদা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সাদা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কাশফুল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ফোটে</a:t>
            </a:r>
            <a:r>
              <a:rPr lang="en-US" sz="3600" b="1" dirty="0">
                <a:solidFill>
                  <a:srgbClr val="002060"/>
                </a:solidFill>
              </a:rPr>
              <a:t>  </a:t>
            </a:r>
            <a:r>
              <a:rPr lang="en-US" sz="3600" b="1" dirty="0" err="1">
                <a:solidFill>
                  <a:srgbClr val="002060"/>
                </a:solidFill>
              </a:rPr>
              <a:t>রয়েছে</a:t>
            </a:r>
            <a:r>
              <a:rPr lang="en-US" sz="3600" b="1" dirty="0">
                <a:solidFill>
                  <a:srgbClr val="002060"/>
                </a:solidFill>
              </a:rPr>
              <a:t>। </a:t>
            </a:r>
            <a:r>
              <a:rPr lang="en-US" sz="3600" b="1" dirty="0" err="1">
                <a:solidFill>
                  <a:srgbClr val="002060"/>
                </a:solidFill>
              </a:rPr>
              <a:t>তারা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বুঝতে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পারল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ঋতু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যায়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এবং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ঋতু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আসে</a:t>
            </a:r>
            <a:r>
              <a:rPr lang="en-US" sz="3600" b="1" dirty="0">
                <a:solidFill>
                  <a:srgbClr val="002060"/>
                </a:solidFill>
              </a:rPr>
              <a:t>। </a:t>
            </a:r>
            <a:r>
              <a:rPr lang="en-US" sz="3600" b="1" dirty="0" err="1">
                <a:solidFill>
                  <a:srgbClr val="002060"/>
                </a:solidFill>
              </a:rPr>
              <a:t>তারা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নদির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তীর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ধরে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হাঁটতে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লাগল</a:t>
            </a:r>
            <a:r>
              <a:rPr lang="en-US" sz="3600" b="1" dirty="0">
                <a:solidFill>
                  <a:srgbClr val="002060"/>
                </a:solidFill>
              </a:rPr>
              <a:t>।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0D9400-7771-4AA4-8F07-FA6EB45F9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4899" y="391649"/>
            <a:ext cx="6617671" cy="49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531</Words>
  <Application>Microsoft Office PowerPoint</Application>
  <PresentationFormat>Widescreen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NikoshBAN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drezaul hassan</dc:creator>
  <cp:lastModifiedBy>drezaul hassan</cp:lastModifiedBy>
  <cp:revision>109</cp:revision>
  <dcterms:created xsi:type="dcterms:W3CDTF">2019-08-22T12:13:22Z</dcterms:created>
  <dcterms:modified xsi:type="dcterms:W3CDTF">2019-09-08T15:19:38Z</dcterms:modified>
</cp:coreProperties>
</file>