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E574"/>
    <a:srgbClr val="FFCCCC"/>
    <a:srgbClr val="63E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4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4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1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5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6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4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0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8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0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7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C4CD-B09D-4F2F-98F3-EB0574330A0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88D05-8E58-478D-A90C-581BDCC89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030" y="458417"/>
            <a:ext cx="8317411" cy="451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96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9650" y="703385"/>
            <a:ext cx="9186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 and student’s read the text loudly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41" y="1780841"/>
            <a:ext cx="10723419" cy="445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8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5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534570"/>
            <a:ext cx="11610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fill in the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gaps each group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fast make clap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1381" y="2244435"/>
            <a:ext cx="108481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Dublar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 is an----------.</a:t>
            </a:r>
          </a:p>
          <a:p>
            <a:pPr marL="457200" indent="-457200">
              <a:buAutoNum type="arabicPeriod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Babul’s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had-----------members.</a:t>
            </a:r>
          </a:p>
          <a:p>
            <a:pPr marL="457200" indent="-457200">
              <a:buAutoNum type="arabicPeriod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sky was------------on that evening.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71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7008" y="656906"/>
            <a:ext cx="2799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6680" y="1827947"/>
            <a:ext cx="7526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2655" y="3295890"/>
            <a:ext cx="103493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Babul’s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lives on an island.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Nipa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seven years old.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Babul’s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 checked the emergency kit.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2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050471" y="110836"/>
            <a:ext cx="7148945" cy="2244436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Student’s read silently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44" y="2525248"/>
            <a:ext cx="8229601" cy="382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2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75164" y="1211740"/>
            <a:ext cx="6370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the question</a:t>
            </a:r>
            <a:endParaRPr lang="en-US" sz="5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382" y="2867891"/>
            <a:ext cx="110697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Where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Babul and his family live?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What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Babul’s father?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Why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everyone afraid?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17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2895600" y="641572"/>
            <a:ext cx="5387926" cy="2218695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task</a:t>
            </a:r>
            <a:endParaRPr lang="en-US" sz="6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p Arrow 3"/>
          <p:cNvSpPr/>
          <p:nvPr/>
        </p:nvSpPr>
        <p:spPr>
          <a:xfrm rot="10800000">
            <a:off x="4946073" y="2610885"/>
            <a:ext cx="866229" cy="1129842"/>
          </a:xfrm>
          <a:prstGeom prst="upArrow">
            <a:avLst/>
          </a:prstGeom>
          <a:solidFill>
            <a:srgbClr val="65E5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0764" y="3740728"/>
            <a:ext cx="11042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five sentence about Cyclone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1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22476" cy="37251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477" y="2885901"/>
            <a:ext cx="5569524" cy="370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2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3205302" y="446756"/>
            <a:ext cx="4543864" cy="886264"/>
          </a:xfrm>
          <a:prstGeom prst="double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48045" y="2163440"/>
            <a:ext cx="6727558" cy="46945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Ali Hosen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pPr algn="ctr"/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Madhobpara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Govt. Primary School</a:t>
            </a:r>
          </a:p>
          <a:p>
            <a:pPr algn="ctr"/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Kaligonj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Lalmonirhat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82" y="2163440"/>
            <a:ext cx="4429802" cy="464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0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78004" y="271354"/>
            <a:ext cx="6034724" cy="1779119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Identity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0436" y="2050473"/>
            <a:ext cx="10321637" cy="45997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Five</a:t>
            </a:r>
          </a:p>
          <a:p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</a:t>
            </a:r>
          </a:p>
          <a:p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 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Cyclone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Aila</a:t>
            </a:r>
            <a:endParaRPr lang="en-US" sz="5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unit: Babul………in the sky.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8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3657600" y="709683"/>
            <a:ext cx="4899546" cy="1160060"/>
          </a:xfrm>
          <a:prstGeom prst="doubleWave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325" y="2784143"/>
            <a:ext cx="110000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able to……..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3.4.1- understand statements made by the teacher and students.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1.1.2- say sentences with proper intonation.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1.7.1- read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paragraphs,dialoges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stories,letters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other texts.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9.1.1-write short and simple paragraphs.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55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0345" y="356800"/>
            <a:ext cx="6093655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 and think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883" y="1405615"/>
            <a:ext cx="8159262" cy="44162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5145" y="5980530"/>
            <a:ext cx="5992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see the picture?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32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10" y="2350032"/>
            <a:ext cx="10584872" cy="4140715"/>
          </a:xfrm>
          <a:prstGeom prst="rect">
            <a:avLst/>
          </a:prstGeom>
        </p:spPr>
      </p:pic>
      <p:sp>
        <p:nvSpPr>
          <p:cNvPr id="3" name="Vertical Scroll 2"/>
          <p:cNvSpPr/>
          <p:nvPr/>
        </p:nvSpPr>
        <p:spPr>
          <a:xfrm>
            <a:off x="2247979" y="206754"/>
            <a:ext cx="6505056" cy="1608191"/>
          </a:xfrm>
          <a:prstGeom prst="vertic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Cyclone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Aila</a:t>
            </a:r>
            <a:endParaRPr lang="en-US" sz="6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62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526473" y="914400"/>
            <a:ext cx="11166763" cy="4710545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your text book at page 95</a:t>
            </a:r>
            <a:endParaRPr lang="en-US" sz="6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6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4" y="2169622"/>
            <a:ext cx="11319162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036" y="329527"/>
            <a:ext cx="11125200" cy="15696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read the text loudly and students listen.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5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4121834" y="1164949"/>
            <a:ext cx="3896751" cy="1406768"/>
          </a:xfrm>
          <a:prstGeom prst="doubleWave">
            <a:avLst/>
          </a:prstGeom>
          <a:solidFill>
            <a:srgbClr val="63E1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 words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715065"/>
            <a:ext cx="2708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Grocery shop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446584" y="3004735"/>
            <a:ext cx="393895" cy="168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21834" y="2715063"/>
            <a:ext cx="7216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shop selling foodstuff and other household necessities.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770142"/>
            <a:ext cx="2426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Island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446585" y="3924886"/>
            <a:ext cx="393895" cy="1688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21834" y="3770142"/>
            <a:ext cx="7104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small land surrounded by water.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678790"/>
            <a:ext cx="2426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Roof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446585" y="4825218"/>
            <a:ext cx="393895" cy="163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04714" y="4678790"/>
            <a:ext cx="6457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protective covering of the top of a house.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569020"/>
            <a:ext cx="2328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446585" y="5908430"/>
            <a:ext cx="393895" cy="152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01662" y="5753686"/>
            <a:ext cx="531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Having no or very little light.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5695" y="353671"/>
            <a:ext cx="4999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Lets see some </a:t>
            </a:r>
            <a:endParaRPr lang="en-US" sz="4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264</Words>
  <Application>Microsoft Office PowerPoint</Application>
  <PresentationFormat>Widescreen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</cp:lastModifiedBy>
  <cp:revision>40</cp:revision>
  <dcterms:created xsi:type="dcterms:W3CDTF">2019-08-28T13:59:16Z</dcterms:created>
  <dcterms:modified xsi:type="dcterms:W3CDTF">2019-09-20T02:49:26Z</dcterms:modified>
</cp:coreProperties>
</file>