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2" r:id="rId4"/>
    <p:sldId id="273" r:id="rId5"/>
    <p:sldId id="266" r:id="rId6"/>
    <p:sldId id="265" r:id="rId7"/>
    <p:sldId id="271" r:id="rId8"/>
    <p:sldId id="274" r:id="rId9"/>
    <p:sldId id="272" r:id="rId10"/>
    <p:sldId id="269" r:id="rId11"/>
    <p:sldId id="270" r:id="rId12"/>
    <p:sldId id="261" r:id="rId13"/>
    <p:sldId id="260" r:id="rId14"/>
    <p:sldId id="259" r:id="rId15"/>
    <p:sldId id="25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40" y="5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BC3E-0F34-4DAD-9A88-0C0E9189267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FAE4-952A-4AC0-AC5E-CF860CF2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BC3E-0F34-4DAD-9A88-0C0E9189267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FAE4-952A-4AC0-AC5E-CF860CF2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BC3E-0F34-4DAD-9A88-0C0E9189267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FAE4-952A-4AC0-AC5E-CF860CF2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BC3E-0F34-4DAD-9A88-0C0E9189267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FAE4-952A-4AC0-AC5E-CF860CF2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BC3E-0F34-4DAD-9A88-0C0E9189267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FAE4-952A-4AC0-AC5E-CF860CF2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BC3E-0F34-4DAD-9A88-0C0E9189267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FAE4-952A-4AC0-AC5E-CF860CF2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BC3E-0F34-4DAD-9A88-0C0E9189267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FAE4-952A-4AC0-AC5E-CF860CF2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BC3E-0F34-4DAD-9A88-0C0E9189267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FAE4-952A-4AC0-AC5E-CF860CF2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BC3E-0F34-4DAD-9A88-0C0E9189267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FAE4-952A-4AC0-AC5E-CF860CF2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BC3E-0F34-4DAD-9A88-0C0E9189267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FAE4-952A-4AC0-AC5E-CF860CF2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BC3E-0F34-4DAD-9A88-0C0E9189267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FAE4-952A-4AC0-AC5E-CF860CF2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1">
                <a:alpha val="78000"/>
                <a:lumMod val="45000"/>
                <a:lumOff val="55000"/>
              </a:schemeClr>
            </a:gs>
            <a:gs pos="51000">
              <a:schemeClr val="accent1">
                <a:lumMod val="82000"/>
              </a:schemeClr>
            </a:gs>
            <a:gs pos="55000">
              <a:srgbClr val="9EC4E5"/>
            </a:gs>
            <a:gs pos="56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57000"/>
                <a:lumOff val="43000"/>
                <a:alpha val="37000"/>
              </a:schemeClr>
            </a:gs>
            <a:gs pos="56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BC3E-0F34-4DAD-9A88-0C0E9189267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CFAE4-952A-4AC0-AC5E-CF860CF2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7295"/>
            <a:ext cx="12192000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5314" y="7295"/>
            <a:ext cx="12126685" cy="2370145"/>
          </a:xfrm>
          <a:custGeom>
            <a:avLst/>
            <a:gdLst/>
            <a:ahLst/>
            <a:cxnLst/>
            <a:rect l="l" t="t" r="r" b="b"/>
            <a:pathLst>
              <a:path w="4184073" h="882194">
                <a:moveTo>
                  <a:pt x="1874357" y="466985"/>
                </a:moveTo>
                <a:cubicBezTo>
                  <a:pt x="1864985" y="466985"/>
                  <a:pt x="1857219" y="469965"/>
                  <a:pt x="1851059" y="475925"/>
                </a:cubicBezTo>
                <a:cubicBezTo>
                  <a:pt x="1844899" y="481884"/>
                  <a:pt x="1841819" y="489257"/>
                  <a:pt x="1841819" y="498044"/>
                </a:cubicBezTo>
                <a:cubicBezTo>
                  <a:pt x="1841819" y="506882"/>
                  <a:pt x="1844885" y="514268"/>
                  <a:pt x="1851017" y="520202"/>
                </a:cubicBezTo>
                <a:cubicBezTo>
                  <a:pt x="1857148" y="526135"/>
                  <a:pt x="1864928" y="529102"/>
                  <a:pt x="1874357" y="529102"/>
                </a:cubicBezTo>
                <a:cubicBezTo>
                  <a:pt x="1883313" y="529102"/>
                  <a:pt x="1891057" y="526128"/>
                  <a:pt x="1897589" y="520178"/>
                </a:cubicBezTo>
                <a:cubicBezTo>
                  <a:pt x="1904121" y="514229"/>
                  <a:pt x="1907387" y="506851"/>
                  <a:pt x="1907387" y="498044"/>
                </a:cubicBezTo>
                <a:cubicBezTo>
                  <a:pt x="1907387" y="489288"/>
                  <a:pt x="1904106" y="481923"/>
                  <a:pt x="1897543" y="475948"/>
                </a:cubicBezTo>
                <a:cubicBezTo>
                  <a:pt x="1890980" y="469973"/>
                  <a:pt x="1883251" y="466985"/>
                  <a:pt x="1874357" y="466985"/>
                </a:cubicBezTo>
                <a:close/>
                <a:moveTo>
                  <a:pt x="3121183" y="346341"/>
                </a:moveTo>
                <a:lnTo>
                  <a:pt x="3121183" y="459737"/>
                </a:lnTo>
                <a:cubicBezTo>
                  <a:pt x="3115098" y="441059"/>
                  <a:pt x="3104914" y="425576"/>
                  <a:pt x="3090633" y="413288"/>
                </a:cubicBezTo>
                <a:cubicBezTo>
                  <a:pt x="3076351" y="400999"/>
                  <a:pt x="3062435" y="392800"/>
                  <a:pt x="3048882" y="388692"/>
                </a:cubicBezTo>
                <a:cubicBezTo>
                  <a:pt x="3063190" y="382812"/>
                  <a:pt x="3076466" y="376274"/>
                  <a:pt x="3088711" y="369080"/>
                </a:cubicBezTo>
                <a:cubicBezTo>
                  <a:pt x="3100956" y="361885"/>
                  <a:pt x="3111780" y="354305"/>
                  <a:pt x="3121183" y="346341"/>
                </a:cubicBezTo>
                <a:close/>
                <a:moveTo>
                  <a:pt x="3583178" y="296903"/>
                </a:moveTo>
                <a:lnTo>
                  <a:pt x="3632277" y="296903"/>
                </a:lnTo>
                <a:lnTo>
                  <a:pt x="3632277" y="320566"/>
                </a:lnTo>
                <a:lnTo>
                  <a:pt x="3623195" y="320566"/>
                </a:lnTo>
                <a:cubicBezTo>
                  <a:pt x="3608251" y="320566"/>
                  <a:pt x="3597927" y="318499"/>
                  <a:pt x="3592222" y="314365"/>
                </a:cubicBezTo>
                <a:cubicBezTo>
                  <a:pt x="3586516" y="310231"/>
                  <a:pt x="3583663" y="305358"/>
                  <a:pt x="3583663" y="299745"/>
                </a:cubicBezTo>
                <a:cubicBezTo>
                  <a:pt x="3583633" y="299278"/>
                  <a:pt x="3583678" y="298419"/>
                  <a:pt x="3583798" y="297168"/>
                </a:cubicBezTo>
                <a:cubicBezTo>
                  <a:pt x="3583919" y="295918"/>
                  <a:pt x="3583712" y="295829"/>
                  <a:pt x="3583178" y="296903"/>
                </a:cubicBezTo>
                <a:close/>
                <a:moveTo>
                  <a:pt x="3509229" y="296903"/>
                </a:moveTo>
                <a:lnTo>
                  <a:pt x="3548153" y="296903"/>
                </a:lnTo>
                <a:cubicBezTo>
                  <a:pt x="3550299" y="306305"/>
                  <a:pt x="3554803" y="315300"/>
                  <a:pt x="3561664" y="323886"/>
                </a:cubicBezTo>
                <a:cubicBezTo>
                  <a:pt x="3568525" y="332473"/>
                  <a:pt x="3576214" y="339662"/>
                  <a:pt x="3584731" y="345455"/>
                </a:cubicBezTo>
                <a:cubicBezTo>
                  <a:pt x="3593247" y="351247"/>
                  <a:pt x="3602079" y="355559"/>
                  <a:pt x="3611225" y="358388"/>
                </a:cubicBezTo>
                <a:cubicBezTo>
                  <a:pt x="3620371" y="361218"/>
                  <a:pt x="3627388" y="362843"/>
                  <a:pt x="3632277" y="363264"/>
                </a:cubicBezTo>
                <a:lnTo>
                  <a:pt x="3632277" y="440864"/>
                </a:lnTo>
                <a:cubicBezTo>
                  <a:pt x="3632575" y="432817"/>
                  <a:pt x="3628826" y="424936"/>
                  <a:pt x="3621031" y="417220"/>
                </a:cubicBezTo>
                <a:cubicBezTo>
                  <a:pt x="3613235" y="409504"/>
                  <a:pt x="3604390" y="404527"/>
                  <a:pt x="3594494" y="402288"/>
                </a:cubicBezTo>
                <a:cubicBezTo>
                  <a:pt x="3593647" y="388617"/>
                  <a:pt x="3590866" y="376615"/>
                  <a:pt x="3586152" y="366280"/>
                </a:cubicBezTo>
                <a:cubicBezTo>
                  <a:pt x="3581437" y="355945"/>
                  <a:pt x="3575439" y="347637"/>
                  <a:pt x="3568157" y="341357"/>
                </a:cubicBezTo>
                <a:cubicBezTo>
                  <a:pt x="3560876" y="335076"/>
                  <a:pt x="3552762" y="330465"/>
                  <a:pt x="3543816" y="327522"/>
                </a:cubicBezTo>
                <a:cubicBezTo>
                  <a:pt x="3534870" y="324580"/>
                  <a:pt x="3527159" y="322644"/>
                  <a:pt x="3520684" y="321714"/>
                </a:cubicBezTo>
                <a:cubicBezTo>
                  <a:pt x="3520442" y="320250"/>
                  <a:pt x="3519292" y="315906"/>
                  <a:pt x="3517233" y="308681"/>
                </a:cubicBezTo>
                <a:cubicBezTo>
                  <a:pt x="3515173" y="301455"/>
                  <a:pt x="3512506" y="297529"/>
                  <a:pt x="3509229" y="296903"/>
                </a:cubicBezTo>
                <a:close/>
                <a:moveTo>
                  <a:pt x="1859246" y="296903"/>
                </a:moveTo>
                <a:lnTo>
                  <a:pt x="1952250" y="296903"/>
                </a:lnTo>
                <a:lnTo>
                  <a:pt x="1952250" y="470375"/>
                </a:lnTo>
                <a:cubicBezTo>
                  <a:pt x="1950406" y="462076"/>
                  <a:pt x="1946038" y="454485"/>
                  <a:pt x="1939147" y="447601"/>
                </a:cubicBezTo>
                <a:cubicBezTo>
                  <a:pt x="1932255" y="440717"/>
                  <a:pt x="1925094" y="434638"/>
                  <a:pt x="1917663" y="429364"/>
                </a:cubicBezTo>
                <a:cubicBezTo>
                  <a:pt x="1910233" y="424090"/>
                  <a:pt x="1902371" y="419382"/>
                  <a:pt x="1894080" y="415240"/>
                </a:cubicBezTo>
                <a:cubicBezTo>
                  <a:pt x="1885790" y="411099"/>
                  <a:pt x="1877633" y="408065"/>
                  <a:pt x="1869612" y="406139"/>
                </a:cubicBezTo>
                <a:lnTo>
                  <a:pt x="1929672" y="359990"/>
                </a:lnTo>
                <a:cubicBezTo>
                  <a:pt x="1921902" y="348600"/>
                  <a:pt x="1914817" y="339624"/>
                  <a:pt x="1908416" y="333061"/>
                </a:cubicBezTo>
                <a:cubicBezTo>
                  <a:pt x="1902014" y="326498"/>
                  <a:pt x="1895613" y="320595"/>
                  <a:pt x="1889212" y="315351"/>
                </a:cubicBezTo>
                <a:cubicBezTo>
                  <a:pt x="1882811" y="310108"/>
                  <a:pt x="1876104" y="305317"/>
                  <a:pt x="1869092" y="300977"/>
                </a:cubicBezTo>
                <a:close/>
                <a:moveTo>
                  <a:pt x="1211763" y="296903"/>
                </a:moveTo>
                <a:lnTo>
                  <a:pt x="1324921" y="296903"/>
                </a:lnTo>
                <a:lnTo>
                  <a:pt x="1324921" y="445170"/>
                </a:lnTo>
                <a:cubicBezTo>
                  <a:pt x="1326410" y="438957"/>
                  <a:pt x="1324262" y="432109"/>
                  <a:pt x="1318477" y="424626"/>
                </a:cubicBezTo>
                <a:cubicBezTo>
                  <a:pt x="1312692" y="417144"/>
                  <a:pt x="1305473" y="410147"/>
                  <a:pt x="1296820" y="403636"/>
                </a:cubicBezTo>
                <a:cubicBezTo>
                  <a:pt x="1297806" y="398305"/>
                  <a:pt x="1298299" y="393000"/>
                  <a:pt x="1298299" y="387721"/>
                </a:cubicBezTo>
                <a:cubicBezTo>
                  <a:pt x="1298299" y="375211"/>
                  <a:pt x="1295989" y="363823"/>
                  <a:pt x="1291370" y="353554"/>
                </a:cubicBezTo>
                <a:cubicBezTo>
                  <a:pt x="1286751" y="343286"/>
                  <a:pt x="1280406" y="334116"/>
                  <a:pt x="1272336" y="326043"/>
                </a:cubicBezTo>
                <a:cubicBezTo>
                  <a:pt x="1264266" y="317970"/>
                  <a:pt x="1254713" y="310756"/>
                  <a:pt x="1243677" y="304401"/>
                </a:cubicBezTo>
                <a:cubicBezTo>
                  <a:pt x="1232641" y="298046"/>
                  <a:pt x="1222003" y="295547"/>
                  <a:pt x="1211763" y="296903"/>
                </a:cubicBezTo>
                <a:close/>
                <a:moveTo>
                  <a:pt x="202113" y="296903"/>
                </a:moveTo>
                <a:lnTo>
                  <a:pt x="315271" y="296903"/>
                </a:lnTo>
                <a:lnTo>
                  <a:pt x="315271" y="445170"/>
                </a:lnTo>
                <a:cubicBezTo>
                  <a:pt x="316760" y="438957"/>
                  <a:pt x="314612" y="432109"/>
                  <a:pt x="308827" y="424626"/>
                </a:cubicBezTo>
                <a:cubicBezTo>
                  <a:pt x="303042" y="417144"/>
                  <a:pt x="295823" y="410147"/>
                  <a:pt x="287170" y="403636"/>
                </a:cubicBezTo>
                <a:cubicBezTo>
                  <a:pt x="288156" y="398305"/>
                  <a:pt x="288649" y="393000"/>
                  <a:pt x="288649" y="387721"/>
                </a:cubicBezTo>
                <a:cubicBezTo>
                  <a:pt x="288649" y="375211"/>
                  <a:pt x="286339" y="363823"/>
                  <a:pt x="281720" y="353554"/>
                </a:cubicBezTo>
                <a:cubicBezTo>
                  <a:pt x="277101" y="343286"/>
                  <a:pt x="270756" y="334116"/>
                  <a:pt x="262686" y="326043"/>
                </a:cubicBezTo>
                <a:cubicBezTo>
                  <a:pt x="254616" y="317970"/>
                  <a:pt x="245063" y="310756"/>
                  <a:pt x="234027" y="304401"/>
                </a:cubicBezTo>
                <a:cubicBezTo>
                  <a:pt x="222991" y="298046"/>
                  <a:pt x="212353" y="295547"/>
                  <a:pt x="202113" y="296903"/>
                </a:cubicBezTo>
                <a:close/>
                <a:moveTo>
                  <a:pt x="3271210" y="263872"/>
                </a:moveTo>
                <a:lnTo>
                  <a:pt x="3289913" y="296903"/>
                </a:lnTo>
                <a:lnTo>
                  <a:pt x="3368577" y="296903"/>
                </a:lnTo>
                <a:cubicBezTo>
                  <a:pt x="3352693" y="305771"/>
                  <a:pt x="3339422" y="321329"/>
                  <a:pt x="3328763" y="343575"/>
                </a:cubicBezTo>
                <a:cubicBezTo>
                  <a:pt x="3318105" y="365822"/>
                  <a:pt x="3313097" y="392171"/>
                  <a:pt x="3313739" y="422624"/>
                </a:cubicBezTo>
                <a:cubicBezTo>
                  <a:pt x="3314072" y="443288"/>
                  <a:pt x="3316986" y="461078"/>
                  <a:pt x="3322478" y="475994"/>
                </a:cubicBezTo>
                <a:cubicBezTo>
                  <a:pt x="3327970" y="490910"/>
                  <a:pt x="3334896" y="503381"/>
                  <a:pt x="3343257" y="513407"/>
                </a:cubicBezTo>
                <a:cubicBezTo>
                  <a:pt x="3351617" y="523434"/>
                  <a:pt x="3361058" y="530940"/>
                  <a:pt x="3371581" y="535923"/>
                </a:cubicBezTo>
                <a:cubicBezTo>
                  <a:pt x="3382103" y="540907"/>
                  <a:pt x="3392610" y="543399"/>
                  <a:pt x="3403102" y="543399"/>
                </a:cubicBezTo>
                <a:cubicBezTo>
                  <a:pt x="3410928" y="543399"/>
                  <a:pt x="3417726" y="542291"/>
                  <a:pt x="3423495" y="540075"/>
                </a:cubicBezTo>
                <a:cubicBezTo>
                  <a:pt x="3429265" y="537859"/>
                  <a:pt x="3433912" y="534909"/>
                  <a:pt x="3437437" y="531225"/>
                </a:cubicBezTo>
                <a:cubicBezTo>
                  <a:pt x="3440963" y="527540"/>
                  <a:pt x="3443577" y="523541"/>
                  <a:pt x="3445279" y="519227"/>
                </a:cubicBezTo>
                <a:cubicBezTo>
                  <a:pt x="3446982" y="514913"/>
                  <a:pt x="3447833" y="510731"/>
                  <a:pt x="3447833" y="506679"/>
                </a:cubicBezTo>
                <a:cubicBezTo>
                  <a:pt x="3447833" y="502227"/>
                  <a:pt x="3446807" y="497777"/>
                  <a:pt x="3444755" y="493330"/>
                </a:cubicBezTo>
                <a:cubicBezTo>
                  <a:pt x="3442704" y="488882"/>
                  <a:pt x="3440000" y="484990"/>
                  <a:pt x="3436644" y="481652"/>
                </a:cubicBezTo>
                <a:cubicBezTo>
                  <a:pt x="3433288" y="478314"/>
                  <a:pt x="3429215" y="475692"/>
                  <a:pt x="3424423" y="473787"/>
                </a:cubicBezTo>
                <a:cubicBezTo>
                  <a:pt x="3419632" y="471882"/>
                  <a:pt x="3414995" y="470929"/>
                  <a:pt x="3410512" y="470929"/>
                </a:cubicBezTo>
                <a:cubicBezTo>
                  <a:pt x="3400637" y="471376"/>
                  <a:pt x="3393460" y="474696"/>
                  <a:pt x="3388982" y="480889"/>
                </a:cubicBezTo>
                <a:cubicBezTo>
                  <a:pt x="3384504" y="487082"/>
                  <a:pt x="3382265" y="494395"/>
                  <a:pt x="3382265" y="502827"/>
                </a:cubicBezTo>
                <a:lnTo>
                  <a:pt x="3382687" y="509648"/>
                </a:lnTo>
                <a:lnTo>
                  <a:pt x="3381232" y="507501"/>
                </a:lnTo>
                <a:cubicBezTo>
                  <a:pt x="3379454" y="505135"/>
                  <a:pt x="3377212" y="502340"/>
                  <a:pt x="3374504" y="499115"/>
                </a:cubicBezTo>
                <a:cubicBezTo>
                  <a:pt x="3369089" y="492665"/>
                  <a:pt x="3364548" y="485576"/>
                  <a:pt x="3360881" y="477850"/>
                </a:cubicBezTo>
                <a:cubicBezTo>
                  <a:pt x="3357214" y="470124"/>
                  <a:pt x="3354357" y="462193"/>
                  <a:pt x="3352308" y="454056"/>
                </a:cubicBezTo>
                <a:cubicBezTo>
                  <a:pt x="3350259" y="445919"/>
                  <a:pt x="3349234" y="438466"/>
                  <a:pt x="3349234" y="431698"/>
                </a:cubicBezTo>
                <a:cubicBezTo>
                  <a:pt x="3349234" y="422028"/>
                  <a:pt x="3349918" y="413499"/>
                  <a:pt x="3351287" y="406112"/>
                </a:cubicBezTo>
                <a:cubicBezTo>
                  <a:pt x="3352655" y="398725"/>
                  <a:pt x="3354455" y="391864"/>
                  <a:pt x="3356687" y="385530"/>
                </a:cubicBezTo>
                <a:cubicBezTo>
                  <a:pt x="3358918" y="379195"/>
                  <a:pt x="3361436" y="373397"/>
                  <a:pt x="3364240" y="368136"/>
                </a:cubicBezTo>
                <a:cubicBezTo>
                  <a:pt x="3367044" y="362875"/>
                  <a:pt x="3370130" y="357400"/>
                  <a:pt x="3373499" y="351710"/>
                </a:cubicBezTo>
                <a:cubicBezTo>
                  <a:pt x="3385192" y="335128"/>
                  <a:pt x="3397417" y="322454"/>
                  <a:pt x="3410173" y="313687"/>
                </a:cubicBezTo>
                <a:cubicBezTo>
                  <a:pt x="3422929" y="304921"/>
                  <a:pt x="3436286" y="299326"/>
                  <a:pt x="3450244" y="296903"/>
                </a:cubicBezTo>
                <a:lnTo>
                  <a:pt x="3459321" y="296903"/>
                </a:lnTo>
                <a:cubicBezTo>
                  <a:pt x="3467173" y="299147"/>
                  <a:pt x="3473856" y="303096"/>
                  <a:pt x="3479369" y="308750"/>
                </a:cubicBezTo>
                <a:cubicBezTo>
                  <a:pt x="3484881" y="314404"/>
                  <a:pt x="3488765" y="319082"/>
                  <a:pt x="3491019" y="322785"/>
                </a:cubicBezTo>
                <a:cubicBezTo>
                  <a:pt x="3482259" y="323247"/>
                  <a:pt x="3473539" y="327544"/>
                  <a:pt x="3464860" y="335676"/>
                </a:cubicBezTo>
                <a:cubicBezTo>
                  <a:pt x="3456181" y="343808"/>
                  <a:pt x="3451842" y="353569"/>
                  <a:pt x="3451842" y="364959"/>
                </a:cubicBezTo>
                <a:cubicBezTo>
                  <a:pt x="3451842" y="368220"/>
                  <a:pt x="3452624" y="371700"/>
                  <a:pt x="3454187" y="375400"/>
                </a:cubicBezTo>
                <a:cubicBezTo>
                  <a:pt x="3455751" y="379100"/>
                  <a:pt x="3458140" y="382459"/>
                  <a:pt x="3461355" y="385476"/>
                </a:cubicBezTo>
                <a:cubicBezTo>
                  <a:pt x="3464570" y="388493"/>
                  <a:pt x="3468364" y="391000"/>
                  <a:pt x="3472736" y="392998"/>
                </a:cubicBezTo>
                <a:cubicBezTo>
                  <a:pt x="3477109" y="394995"/>
                  <a:pt x="3482133" y="395994"/>
                  <a:pt x="3487807" y="395994"/>
                </a:cubicBezTo>
                <a:cubicBezTo>
                  <a:pt x="3496014" y="395994"/>
                  <a:pt x="3503656" y="392959"/>
                  <a:pt x="3510735" y="386889"/>
                </a:cubicBezTo>
                <a:cubicBezTo>
                  <a:pt x="3517814" y="380819"/>
                  <a:pt x="3521354" y="373075"/>
                  <a:pt x="3521354" y="363657"/>
                </a:cubicBezTo>
                <a:cubicBezTo>
                  <a:pt x="3521354" y="360401"/>
                  <a:pt x="3521033" y="358419"/>
                  <a:pt x="3520391" y="357710"/>
                </a:cubicBezTo>
                <a:cubicBezTo>
                  <a:pt x="3522769" y="357269"/>
                  <a:pt x="3525100" y="357048"/>
                  <a:pt x="3527385" y="357048"/>
                </a:cubicBezTo>
                <a:cubicBezTo>
                  <a:pt x="3532582" y="357048"/>
                  <a:pt x="3536990" y="357997"/>
                  <a:pt x="3540608" y="359894"/>
                </a:cubicBezTo>
                <a:cubicBezTo>
                  <a:pt x="3544225" y="361792"/>
                  <a:pt x="3547180" y="364310"/>
                  <a:pt x="3549470" y="367451"/>
                </a:cubicBezTo>
                <a:cubicBezTo>
                  <a:pt x="3551760" y="370591"/>
                  <a:pt x="3553481" y="374193"/>
                  <a:pt x="3554631" y="378258"/>
                </a:cubicBezTo>
                <a:cubicBezTo>
                  <a:pt x="3555781" y="382323"/>
                  <a:pt x="3556356" y="386168"/>
                  <a:pt x="3556356" y="389793"/>
                </a:cubicBezTo>
                <a:cubicBezTo>
                  <a:pt x="3556356" y="390558"/>
                  <a:pt x="3556201" y="391877"/>
                  <a:pt x="3555890" y="393749"/>
                </a:cubicBezTo>
                <a:cubicBezTo>
                  <a:pt x="3555580" y="395621"/>
                  <a:pt x="3555365" y="396793"/>
                  <a:pt x="3555247" y="397265"/>
                </a:cubicBezTo>
                <a:cubicBezTo>
                  <a:pt x="3545685" y="399304"/>
                  <a:pt x="3537235" y="404190"/>
                  <a:pt x="3529896" y="411924"/>
                </a:cubicBezTo>
                <a:cubicBezTo>
                  <a:pt x="3522558" y="419658"/>
                  <a:pt x="3518889" y="428380"/>
                  <a:pt x="3518889" y="438091"/>
                </a:cubicBezTo>
                <a:cubicBezTo>
                  <a:pt x="3518889" y="442241"/>
                  <a:pt x="3520021" y="446287"/>
                  <a:pt x="3522286" y="450231"/>
                </a:cubicBezTo>
                <a:cubicBezTo>
                  <a:pt x="3524550" y="454175"/>
                  <a:pt x="3527346" y="457711"/>
                  <a:pt x="3530671" y="460838"/>
                </a:cubicBezTo>
                <a:cubicBezTo>
                  <a:pt x="3533996" y="463966"/>
                  <a:pt x="3537845" y="466528"/>
                  <a:pt x="3542217" y="468526"/>
                </a:cubicBezTo>
                <a:cubicBezTo>
                  <a:pt x="3546590" y="470524"/>
                  <a:pt x="3551131" y="471522"/>
                  <a:pt x="3555840" y="471522"/>
                </a:cubicBezTo>
                <a:cubicBezTo>
                  <a:pt x="3559671" y="471522"/>
                  <a:pt x="3563546" y="470965"/>
                  <a:pt x="3567464" y="469851"/>
                </a:cubicBezTo>
                <a:cubicBezTo>
                  <a:pt x="3571383" y="468736"/>
                  <a:pt x="3575092" y="466921"/>
                  <a:pt x="3578591" y="464405"/>
                </a:cubicBezTo>
                <a:cubicBezTo>
                  <a:pt x="3582091" y="461888"/>
                  <a:pt x="3585010" y="458594"/>
                  <a:pt x="3587350" y="454522"/>
                </a:cubicBezTo>
                <a:cubicBezTo>
                  <a:pt x="3589689" y="450449"/>
                  <a:pt x="3590858" y="445779"/>
                  <a:pt x="3590858" y="440510"/>
                </a:cubicBezTo>
                <a:lnTo>
                  <a:pt x="3590765" y="437912"/>
                </a:lnTo>
                <a:lnTo>
                  <a:pt x="3598472" y="441808"/>
                </a:lnTo>
                <a:cubicBezTo>
                  <a:pt x="3606546" y="446935"/>
                  <a:pt x="3614547" y="455159"/>
                  <a:pt x="3622475" y="466481"/>
                </a:cubicBezTo>
                <a:cubicBezTo>
                  <a:pt x="3633046" y="481576"/>
                  <a:pt x="3639323" y="503921"/>
                  <a:pt x="3641305" y="533516"/>
                </a:cubicBezTo>
                <a:lnTo>
                  <a:pt x="3667773" y="547836"/>
                </a:lnTo>
                <a:lnTo>
                  <a:pt x="3667773" y="362571"/>
                </a:lnTo>
                <a:cubicBezTo>
                  <a:pt x="3669606" y="362329"/>
                  <a:pt x="3672412" y="362133"/>
                  <a:pt x="3676188" y="361982"/>
                </a:cubicBezTo>
                <a:cubicBezTo>
                  <a:pt x="3679965" y="361830"/>
                  <a:pt x="3683410" y="361754"/>
                  <a:pt x="3686522" y="361754"/>
                </a:cubicBezTo>
                <a:cubicBezTo>
                  <a:pt x="3695365" y="361754"/>
                  <a:pt x="3702795" y="362581"/>
                  <a:pt x="3708811" y="364235"/>
                </a:cubicBezTo>
                <a:cubicBezTo>
                  <a:pt x="3714827" y="365888"/>
                  <a:pt x="3719546" y="367878"/>
                  <a:pt x="3722969" y="370205"/>
                </a:cubicBezTo>
                <a:cubicBezTo>
                  <a:pt x="3726392" y="372531"/>
                  <a:pt x="3728812" y="374984"/>
                  <a:pt x="3730229" y="377565"/>
                </a:cubicBezTo>
                <a:cubicBezTo>
                  <a:pt x="3731646" y="380145"/>
                  <a:pt x="3732355" y="382576"/>
                  <a:pt x="3732355" y="384856"/>
                </a:cubicBezTo>
                <a:cubicBezTo>
                  <a:pt x="3732355" y="390058"/>
                  <a:pt x="3732222" y="393249"/>
                  <a:pt x="3731954" y="394431"/>
                </a:cubicBezTo>
                <a:cubicBezTo>
                  <a:pt x="3731035" y="393039"/>
                  <a:pt x="3729068" y="391966"/>
                  <a:pt x="3726054" y="391211"/>
                </a:cubicBezTo>
                <a:cubicBezTo>
                  <a:pt x="3723040" y="390456"/>
                  <a:pt x="3720028" y="390078"/>
                  <a:pt x="3717018" y="390078"/>
                </a:cubicBezTo>
                <a:cubicBezTo>
                  <a:pt x="3708073" y="390078"/>
                  <a:pt x="3700833" y="393425"/>
                  <a:pt x="3695300" y="400119"/>
                </a:cubicBezTo>
                <a:cubicBezTo>
                  <a:pt x="3689766" y="406813"/>
                  <a:pt x="3687000" y="413655"/>
                  <a:pt x="3687000" y="420644"/>
                </a:cubicBezTo>
                <a:cubicBezTo>
                  <a:pt x="3687000" y="428824"/>
                  <a:pt x="3689946" y="435964"/>
                  <a:pt x="3695839" y="442062"/>
                </a:cubicBezTo>
                <a:cubicBezTo>
                  <a:pt x="3701732" y="448160"/>
                  <a:pt x="3709431" y="451209"/>
                  <a:pt x="3718936" y="451209"/>
                </a:cubicBezTo>
                <a:cubicBezTo>
                  <a:pt x="3732001" y="451209"/>
                  <a:pt x="3742762" y="445979"/>
                  <a:pt x="3751220" y="435518"/>
                </a:cubicBezTo>
                <a:cubicBezTo>
                  <a:pt x="3759677" y="425058"/>
                  <a:pt x="3763907" y="411726"/>
                  <a:pt x="3763907" y="395524"/>
                </a:cubicBezTo>
                <a:cubicBezTo>
                  <a:pt x="3763907" y="385577"/>
                  <a:pt x="3761747" y="375942"/>
                  <a:pt x="3757428" y="366619"/>
                </a:cubicBezTo>
                <a:cubicBezTo>
                  <a:pt x="3753110" y="357296"/>
                  <a:pt x="3746719" y="349010"/>
                  <a:pt x="3738255" y="341761"/>
                </a:cubicBezTo>
                <a:cubicBezTo>
                  <a:pt x="3729792" y="334513"/>
                  <a:pt x="3719167" y="328675"/>
                  <a:pt x="3706380" y="324248"/>
                </a:cubicBezTo>
                <a:cubicBezTo>
                  <a:pt x="3693593" y="319822"/>
                  <a:pt x="3680678" y="317608"/>
                  <a:pt x="3667634" y="317608"/>
                </a:cubicBezTo>
                <a:lnTo>
                  <a:pt x="3667750" y="296903"/>
                </a:lnTo>
                <a:lnTo>
                  <a:pt x="3794418" y="296903"/>
                </a:lnTo>
                <a:lnTo>
                  <a:pt x="3773859" y="263872"/>
                </a:lnTo>
                <a:lnTo>
                  <a:pt x="3441509" y="263872"/>
                </a:lnTo>
                <a:lnTo>
                  <a:pt x="3425251" y="263872"/>
                </a:lnTo>
                <a:close/>
                <a:moveTo>
                  <a:pt x="2770472" y="156893"/>
                </a:moveTo>
                <a:cubicBezTo>
                  <a:pt x="2757341" y="156893"/>
                  <a:pt x="2744903" y="158153"/>
                  <a:pt x="2733159" y="160675"/>
                </a:cubicBezTo>
                <a:cubicBezTo>
                  <a:pt x="2721414" y="163196"/>
                  <a:pt x="2710240" y="167406"/>
                  <a:pt x="2699635" y="173304"/>
                </a:cubicBezTo>
                <a:cubicBezTo>
                  <a:pt x="2689031" y="179202"/>
                  <a:pt x="2678977" y="186662"/>
                  <a:pt x="2669474" y="195685"/>
                </a:cubicBezTo>
                <a:cubicBezTo>
                  <a:pt x="2659971" y="204708"/>
                  <a:pt x="2650100" y="216881"/>
                  <a:pt x="2639860" y="232205"/>
                </a:cubicBezTo>
                <a:lnTo>
                  <a:pt x="2668861" y="263872"/>
                </a:lnTo>
                <a:lnTo>
                  <a:pt x="2615210" y="263872"/>
                </a:lnTo>
                <a:lnTo>
                  <a:pt x="2626528" y="284384"/>
                </a:lnTo>
                <a:lnTo>
                  <a:pt x="2613440" y="263872"/>
                </a:lnTo>
                <a:lnTo>
                  <a:pt x="2592434" y="263872"/>
                </a:lnTo>
                <a:lnTo>
                  <a:pt x="2592434" y="266822"/>
                </a:lnTo>
                <a:cubicBezTo>
                  <a:pt x="2591243" y="263253"/>
                  <a:pt x="2590138" y="259947"/>
                  <a:pt x="2589122" y="256905"/>
                </a:cubicBezTo>
                <a:cubicBezTo>
                  <a:pt x="2588105" y="253862"/>
                  <a:pt x="2587596" y="250744"/>
                  <a:pt x="2587596" y="247549"/>
                </a:cubicBezTo>
                <a:cubicBezTo>
                  <a:pt x="2587596" y="241767"/>
                  <a:pt x="2585994" y="236710"/>
                  <a:pt x="2582790" y="232378"/>
                </a:cubicBezTo>
                <a:cubicBezTo>
                  <a:pt x="2579585" y="228047"/>
                  <a:pt x="2571289" y="222769"/>
                  <a:pt x="2557901" y="216545"/>
                </a:cubicBezTo>
                <a:lnTo>
                  <a:pt x="2557924" y="313187"/>
                </a:lnTo>
                <a:cubicBezTo>
                  <a:pt x="2560225" y="309073"/>
                  <a:pt x="2559099" y="304095"/>
                  <a:pt x="2554547" y="298251"/>
                </a:cubicBezTo>
                <a:cubicBezTo>
                  <a:pt x="2549994" y="292407"/>
                  <a:pt x="2544869" y="286900"/>
                  <a:pt x="2539171" y="281731"/>
                </a:cubicBezTo>
                <a:cubicBezTo>
                  <a:pt x="2533474" y="276563"/>
                  <a:pt x="2527252" y="272294"/>
                  <a:pt x="2520507" y="268925"/>
                </a:cubicBezTo>
                <a:cubicBezTo>
                  <a:pt x="2513762" y="265556"/>
                  <a:pt x="2506568" y="263872"/>
                  <a:pt x="2498927" y="263872"/>
                </a:cubicBezTo>
                <a:cubicBezTo>
                  <a:pt x="2492441" y="263872"/>
                  <a:pt x="2484509" y="267080"/>
                  <a:pt x="2475132" y="273497"/>
                </a:cubicBezTo>
                <a:cubicBezTo>
                  <a:pt x="2465755" y="279914"/>
                  <a:pt x="2457241" y="290245"/>
                  <a:pt x="2449589" y="304490"/>
                </a:cubicBezTo>
                <a:cubicBezTo>
                  <a:pt x="2449877" y="301517"/>
                  <a:pt x="2448223" y="297465"/>
                  <a:pt x="2444628" y="292335"/>
                </a:cubicBezTo>
                <a:cubicBezTo>
                  <a:pt x="2441034" y="287204"/>
                  <a:pt x="2436883" y="282549"/>
                  <a:pt x="2432176" y="278369"/>
                </a:cubicBezTo>
                <a:cubicBezTo>
                  <a:pt x="2427470" y="274189"/>
                  <a:pt x="2422279" y="270728"/>
                  <a:pt x="2416605" y="267985"/>
                </a:cubicBezTo>
                <a:cubicBezTo>
                  <a:pt x="2410930" y="265243"/>
                  <a:pt x="2405122" y="263872"/>
                  <a:pt x="2399181" y="263872"/>
                </a:cubicBezTo>
                <a:lnTo>
                  <a:pt x="2355489" y="263872"/>
                </a:lnTo>
                <a:lnTo>
                  <a:pt x="2348333" y="263872"/>
                </a:lnTo>
                <a:lnTo>
                  <a:pt x="2348515" y="264203"/>
                </a:lnTo>
                <a:lnTo>
                  <a:pt x="2333879" y="264897"/>
                </a:lnTo>
                <a:cubicBezTo>
                  <a:pt x="2328597" y="265580"/>
                  <a:pt x="2323871" y="266528"/>
                  <a:pt x="2319701" y="267743"/>
                </a:cubicBezTo>
                <a:cubicBezTo>
                  <a:pt x="2315532" y="268957"/>
                  <a:pt x="2312494" y="270468"/>
                  <a:pt x="2310589" y="272276"/>
                </a:cubicBezTo>
                <a:cubicBezTo>
                  <a:pt x="2308684" y="274084"/>
                  <a:pt x="2304321" y="276312"/>
                  <a:pt x="2297501" y="278962"/>
                </a:cubicBezTo>
                <a:cubicBezTo>
                  <a:pt x="2287405" y="286619"/>
                  <a:pt x="2278224" y="295240"/>
                  <a:pt x="2269959" y="304825"/>
                </a:cubicBezTo>
                <a:cubicBezTo>
                  <a:pt x="2261694" y="314410"/>
                  <a:pt x="2254471" y="325211"/>
                  <a:pt x="2248290" y="337228"/>
                </a:cubicBezTo>
                <a:cubicBezTo>
                  <a:pt x="2242110" y="349245"/>
                  <a:pt x="2237302" y="362383"/>
                  <a:pt x="2233866" y="376644"/>
                </a:cubicBezTo>
                <a:cubicBezTo>
                  <a:pt x="2230431" y="390905"/>
                  <a:pt x="2228873" y="406237"/>
                  <a:pt x="2229191" y="422639"/>
                </a:cubicBezTo>
                <a:cubicBezTo>
                  <a:pt x="2229525" y="443304"/>
                  <a:pt x="2232426" y="461092"/>
                  <a:pt x="2237895" y="476005"/>
                </a:cubicBezTo>
                <a:cubicBezTo>
                  <a:pt x="2243364" y="490919"/>
                  <a:pt x="2250261" y="503386"/>
                  <a:pt x="2258585" y="513407"/>
                </a:cubicBezTo>
                <a:cubicBezTo>
                  <a:pt x="2266910" y="523429"/>
                  <a:pt x="2276315" y="530933"/>
                  <a:pt x="2286802" y="535920"/>
                </a:cubicBezTo>
                <a:cubicBezTo>
                  <a:pt x="2297288" y="540906"/>
                  <a:pt x="2307762" y="543399"/>
                  <a:pt x="2318222" y="543399"/>
                </a:cubicBezTo>
                <a:cubicBezTo>
                  <a:pt x="2326079" y="543399"/>
                  <a:pt x="2332861" y="542299"/>
                  <a:pt x="2338566" y="540098"/>
                </a:cubicBezTo>
                <a:cubicBezTo>
                  <a:pt x="2344272" y="537898"/>
                  <a:pt x="2348887" y="534948"/>
                  <a:pt x="2352412" y="531248"/>
                </a:cubicBezTo>
                <a:cubicBezTo>
                  <a:pt x="2355938" y="527548"/>
                  <a:pt x="2358549" y="523540"/>
                  <a:pt x="2360246" y="519223"/>
                </a:cubicBezTo>
                <a:cubicBezTo>
                  <a:pt x="2361943" y="514907"/>
                  <a:pt x="2362792" y="510726"/>
                  <a:pt x="2362792" y="506679"/>
                </a:cubicBezTo>
                <a:cubicBezTo>
                  <a:pt x="2362792" y="502227"/>
                  <a:pt x="2361766" y="497777"/>
                  <a:pt x="2359715" y="493330"/>
                </a:cubicBezTo>
                <a:cubicBezTo>
                  <a:pt x="2357663" y="488882"/>
                  <a:pt x="2354959" y="484990"/>
                  <a:pt x="2351603" y="481652"/>
                </a:cubicBezTo>
                <a:cubicBezTo>
                  <a:pt x="2348247" y="478314"/>
                  <a:pt x="2344174" y="475692"/>
                  <a:pt x="2339382" y="473787"/>
                </a:cubicBezTo>
                <a:cubicBezTo>
                  <a:pt x="2334591" y="471882"/>
                  <a:pt x="2329954" y="470929"/>
                  <a:pt x="2325471" y="470929"/>
                </a:cubicBezTo>
                <a:cubicBezTo>
                  <a:pt x="2315596" y="471376"/>
                  <a:pt x="2308419" y="474696"/>
                  <a:pt x="2303941" y="480889"/>
                </a:cubicBezTo>
                <a:cubicBezTo>
                  <a:pt x="2299463" y="487082"/>
                  <a:pt x="2297224" y="494395"/>
                  <a:pt x="2297224" y="502827"/>
                </a:cubicBezTo>
                <a:lnTo>
                  <a:pt x="2297642" y="509578"/>
                </a:lnTo>
                <a:lnTo>
                  <a:pt x="2296258" y="507501"/>
                </a:lnTo>
                <a:cubicBezTo>
                  <a:pt x="2294515" y="505148"/>
                  <a:pt x="2292320" y="502378"/>
                  <a:pt x="2289671" y="499192"/>
                </a:cubicBezTo>
                <a:cubicBezTo>
                  <a:pt x="2284374" y="492819"/>
                  <a:pt x="2279900" y="485741"/>
                  <a:pt x="2276248" y="477958"/>
                </a:cubicBezTo>
                <a:cubicBezTo>
                  <a:pt x="2272597" y="470176"/>
                  <a:pt x="2269758" y="462215"/>
                  <a:pt x="2267729" y="454075"/>
                </a:cubicBezTo>
                <a:cubicBezTo>
                  <a:pt x="2265701" y="445935"/>
                  <a:pt x="2264686" y="438482"/>
                  <a:pt x="2264686" y="431713"/>
                </a:cubicBezTo>
                <a:cubicBezTo>
                  <a:pt x="2264686" y="422043"/>
                  <a:pt x="2265366" y="413515"/>
                  <a:pt x="2266724" y="406128"/>
                </a:cubicBezTo>
                <a:cubicBezTo>
                  <a:pt x="2268082" y="398740"/>
                  <a:pt x="2269885" y="391838"/>
                  <a:pt x="2272131" y="385422"/>
                </a:cubicBezTo>
                <a:cubicBezTo>
                  <a:pt x="2274378" y="379005"/>
                  <a:pt x="2276810" y="373326"/>
                  <a:pt x="2279426" y="368383"/>
                </a:cubicBezTo>
                <a:cubicBezTo>
                  <a:pt x="2282043" y="363440"/>
                  <a:pt x="2285161" y="357893"/>
                  <a:pt x="2288781" y="351740"/>
                </a:cubicBezTo>
                <a:cubicBezTo>
                  <a:pt x="2300444" y="335158"/>
                  <a:pt x="2312812" y="322407"/>
                  <a:pt x="2325887" y="313487"/>
                </a:cubicBezTo>
                <a:cubicBezTo>
                  <a:pt x="2332424" y="309027"/>
                  <a:pt x="2339656" y="305273"/>
                  <a:pt x="2347583" y="302223"/>
                </a:cubicBezTo>
                <a:lnTo>
                  <a:pt x="2367155" y="296903"/>
                </a:lnTo>
                <a:lnTo>
                  <a:pt x="2394828" y="296903"/>
                </a:lnTo>
                <a:cubicBezTo>
                  <a:pt x="2403425" y="296903"/>
                  <a:pt x="2410702" y="299814"/>
                  <a:pt x="2416659" y="305638"/>
                </a:cubicBezTo>
                <a:cubicBezTo>
                  <a:pt x="2422616" y="311461"/>
                  <a:pt x="2426721" y="317257"/>
                  <a:pt x="2428976" y="323024"/>
                </a:cubicBezTo>
                <a:cubicBezTo>
                  <a:pt x="2426121" y="323968"/>
                  <a:pt x="2421861" y="326591"/>
                  <a:pt x="2416196" y="330892"/>
                </a:cubicBezTo>
                <a:cubicBezTo>
                  <a:pt x="2410532" y="335193"/>
                  <a:pt x="2405335" y="340141"/>
                  <a:pt x="2400606" y="345736"/>
                </a:cubicBezTo>
                <a:cubicBezTo>
                  <a:pt x="2395876" y="351331"/>
                  <a:pt x="2391782" y="357329"/>
                  <a:pt x="2388323" y="363730"/>
                </a:cubicBezTo>
                <a:cubicBezTo>
                  <a:pt x="2384865" y="370131"/>
                  <a:pt x="2383135" y="376670"/>
                  <a:pt x="2383135" y="383346"/>
                </a:cubicBezTo>
                <a:cubicBezTo>
                  <a:pt x="2383135" y="395250"/>
                  <a:pt x="2386385" y="403881"/>
                  <a:pt x="2392883" y="409240"/>
                </a:cubicBezTo>
                <a:cubicBezTo>
                  <a:pt x="2399382" y="414598"/>
                  <a:pt x="2408383" y="417278"/>
                  <a:pt x="2419886" y="417278"/>
                </a:cubicBezTo>
                <a:cubicBezTo>
                  <a:pt x="2429012" y="417278"/>
                  <a:pt x="2437624" y="414035"/>
                  <a:pt x="2445722" y="407549"/>
                </a:cubicBezTo>
                <a:cubicBezTo>
                  <a:pt x="2453821" y="401063"/>
                  <a:pt x="2458822" y="394800"/>
                  <a:pt x="2460728" y="388761"/>
                </a:cubicBezTo>
                <a:cubicBezTo>
                  <a:pt x="2461863" y="394682"/>
                  <a:pt x="2466538" y="400673"/>
                  <a:pt x="2474755" y="406732"/>
                </a:cubicBezTo>
                <a:cubicBezTo>
                  <a:pt x="2482971" y="412792"/>
                  <a:pt x="2491997" y="415822"/>
                  <a:pt x="2501831" y="415822"/>
                </a:cubicBezTo>
                <a:cubicBezTo>
                  <a:pt x="2510756" y="415822"/>
                  <a:pt x="2518492" y="412748"/>
                  <a:pt x="2525040" y="406601"/>
                </a:cubicBezTo>
                <a:cubicBezTo>
                  <a:pt x="2531588" y="400454"/>
                  <a:pt x="2534861" y="393026"/>
                  <a:pt x="2534861" y="384316"/>
                </a:cubicBezTo>
                <a:cubicBezTo>
                  <a:pt x="2534861" y="374182"/>
                  <a:pt x="2531027" y="364022"/>
                  <a:pt x="2523357" y="353836"/>
                </a:cubicBezTo>
                <a:lnTo>
                  <a:pt x="2489583" y="323857"/>
                </a:lnTo>
                <a:lnTo>
                  <a:pt x="2489814" y="323817"/>
                </a:lnTo>
                <a:cubicBezTo>
                  <a:pt x="2489814" y="324135"/>
                  <a:pt x="2489491" y="323930"/>
                  <a:pt x="2488844" y="323201"/>
                </a:cubicBezTo>
                <a:lnTo>
                  <a:pt x="2489583" y="323857"/>
                </a:lnTo>
                <a:lnTo>
                  <a:pt x="2481388" y="325277"/>
                </a:lnTo>
                <a:lnTo>
                  <a:pt x="2492181" y="318016"/>
                </a:lnTo>
                <a:cubicBezTo>
                  <a:pt x="2495343" y="315755"/>
                  <a:pt x="2497751" y="313870"/>
                  <a:pt x="2499404" y="312359"/>
                </a:cubicBezTo>
                <a:cubicBezTo>
                  <a:pt x="2502712" y="309337"/>
                  <a:pt x="2506355" y="307574"/>
                  <a:pt x="2510335" y="307071"/>
                </a:cubicBezTo>
                <a:cubicBezTo>
                  <a:pt x="2515152" y="307887"/>
                  <a:pt x="2520364" y="310800"/>
                  <a:pt x="2525972" y="315810"/>
                </a:cubicBezTo>
                <a:cubicBezTo>
                  <a:pt x="2531580" y="320819"/>
                  <a:pt x="2536824" y="326467"/>
                  <a:pt x="2541706" y="332752"/>
                </a:cubicBezTo>
                <a:cubicBezTo>
                  <a:pt x="2546587" y="339038"/>
                  <a:pt x="2550510" y="345063"/>
                  <a:pt x="2553476" y="350828"/>
                </a:cubicBezTo>
                <a:cubicBezTo>
                  <a:pt x="2556442" y="356592"/>
                  <a:pt x="2557924" y="360342"/>
                  <a:pt x="2557924" y="362078"/>
                </a:cubicBezTo>
                <a:lnTo>
                  <a:pt x="2557924" y="517109"/>
                </a:lnTo>
                <a:cubicBezTo>
                  <a:pt x="2558607" y="510643"/>
                  <a:pt x="2554363" y="504699"/>
                  <a:pt x="2545191" y="499276"/>
                </a:cubicBezTo>
                <a:cubicBezTo>
                  <a:pt x="2536020" y="493853"/>
                  <a:pt x="2526396" y="491142"/>
                  <a:pt x="2516320" y="491142"/>
                </a:cubicBezTo>
                <a:cubicBezTo>
                  <a:pt x="2512864" y="491142"/>
                  <a:pt x="2509154" y="491555"/>
                  <a:pt x="2505189" y="492382"/>
                </a:cubicBezTo>
                <a:cubicBezTo>
                  <a:pt x="2501225" y="493209"/>
                  <a:pt x="2497243" y="494066"/>
                  <a:pt x="2493242" y="494955"/>
                </a:cubicBezTo>
                <a:cubicBezTo>
                  <a:pt x="2488487" y="496254"/>
                  <a:pt x="2483839" y="497340"/>
                  <a:pt x="2479299" y="498213"/>
                </a:cubicBezTo>
                <a:cubicBezTo>
                  <a:pt x="2474760" y="499086"/>
                  <a:pt x="2470456" y="499523"/>
                  <a:pt x="2466389" y="499523"/>
                </a:cubicBezTo>
                <a:cubicBezTo>
                  <a:pt x="2453094" y="499523"/>
                  <a:pt x="2442595" y="496671"/>
                  <a:pt x="2434892" y="490969"/>
                </a:cubicBezTo>
                <a:cubicBezTo>
                  <a:pt x="2427189" y="485266"/>
                  <a:pt x="2423337" y="474886"/>
                  <a:pt x="2423337" y="459829"/>
                </a:cubicBezTo>
                <a:lnTo>
                  <a:pt x="2393758" y="447034"/>
                </a:lnTo>
                <a:lnTo>
                  <a:pt x="2393758" y="463550"/>
                </a:lnTo>
                <a:cubicBezTo>
                  <a:pt x="2393758" y="473908"/>
                  <a:pt x="2395382" y="483685"/>
                  <a:pt x="2398630" y="492883"/>
                </a:cubicBezTo>
                <a:cubicBezTo>
                  <a:pt x="2401878" y="502080"/>
                  <a:pt x="2406827" y="510253"/>
                  <a:pt x="2413477" y="517401"/>
                </a:cubicBezTo>
                <a:cubicBezTo>
                  <a:pt x="2420128" y="524550"/>
                  <a:pt x="2428348" y="530095"/>
                  <a:pt x="2438139" y="534036"/>
                </a:cubicBezTo>
                <a:cubicBezTo>
                  <a:pt x="2447929" y="537978"/>
                  <a:pt x="2459323" y="539948"/>
                  <a:pt x="2472321" y="539948"/>
                </a:cubicBezTo>
                <a:cubicBezTo>
                  <a:pt x="2480383" y="539948"/>
                  <a:pt x="2486823" y="539347"/>
                  <a:pt x="2491640" y="538146"/>
                </a:cubicBezTo>
                <a:cubicBezTo>
                  <a:pt x="2496457" y="536944"/>
                  <a:pt x="2500763" y="535483"/>
                  <a:pt x="2504558" y="533763"/>
                </a:cubicBezTo>
                <a:cubicBezTo>
                  <a:pt x="2507690" y="532340"/>
                  <a:pt x="2511150" y="531484"/>
                  <a:pt x="2514938" y="531194"/>
                </a:cubicBezTo>
                <a:cubicBezTo>
                  <a:pt x="2518725" y="530904"/>
                  <a:pt x="2521384" y="530759"/>
                  <a:pt x="2522914" y="530759"/>
                </a:cubicBezTo>
                <a:cubicBezTo>
                  <a:pt x="2531459" y="531976"/>
                  <a:pt x="2539062" y="534211"/>
                  <a:pt x="2545723" y="537464"/>
                </a:cubicBezTo>
                <a:cubicBezTo>
                  <a:pt x="2549053" y="539091"/>
                  <a:pt x="2552844" y="541200"/>
                  <a:pt x="2557096" y="543793"/>
                </a:cubicBezTo>
                <a:lnTo>
                  <a:pt x="2570987" y="552858"/>
                </a:lnTo>
                <a:lnTo>
                  <a:pt x="2566791" y="558312"/>
                </a:lnTo>
                <a:lnTo>
                  <a:pt x="2593913" y="567063"/>
                </a:lnTo>
                <a:lnTo>
                  <a:pt x="2593913" y="296903"/>
                </a:lnTo>
                <a:lnTo>
                  <a:pt x="2633435" y="296903"/>
                </a:lnTo>
                <a:lnTo>
                  <a:pt x="2634516" y="296903"/>
                </a:lnTo>
                <a:lnTo>
                  <a:pt x="2669824" y="296903"/>
                </a:lnTo>
                <a:lnTo>
                  <a:pt x="2669824" y="522462"/>
                </a:lnTo>
                <a:lnTo>
                  <a:pt x="2705320" y="548329"/>
                </a:lnTo>
                <a:lnTo>
                  <a:pt x="2705320" y="296903"/>
                </a:lnTo>
                <a:lnTo>
                  <a:pt x="2764779" y="296903"/>
                </a:lnTo>
                <a:lnTo>
                  <a:pt x="2744220" y="263872"/>
                </a:lnTo>
                <a:lnTo>
                  <a:pt x="2698048" y="263872"/>
                </a:lnTo>
                <a:lnTo>
                  <a:pt x="2685492" y="246802"/>
                </a:lnTo>
                <a:cubicBezTo>
                  <a:pt x="2698860" y="230759"/>
                  <a:pt x="2713619" y="218583"/>
                  <a:pt x="2729769" y="210274"/>
                </a:cubicBezTo>
                <a:cubicBezTo>
                  <a:pt x="2745920" y="201965"/>
                  <a:pt x="2763675" y="197811"/>
                  <a:pt x="2783036" y="197811"/>
                </a:cubicBezTo>
                <a:cubicBezTo>
                  <a:pt x="2793712" y="197811"/>
                  <a:pt x="2804167" y="199070"/>
                  <a:pt x="2814398" y="201589"/>
                </a:cubicBezTo>
                <a:cubicBezTo>
                  <a:pt x="2824631" y="204108"/>
                  <a:pt x="2834730" y="207661"/>
                  <a:pt x="2844695" y="212246"/>
                </a:cubicBezTo>
                <a:cubicBezTo>
                  <a:pt x="2854660" y="216832"/>
                  <a:pt x="2864406" y="222015"/>
                  <a:pt x="2873935" y="227795"/>
                </a:cubicBezTo>
                <a:lnTo>
                  <a:pt x="2908523" y="245693"/>
                </a:lnTo>
                <a:lnTo>
                  <a:pt x="2908517" y="334008"/>
                </a:lnTo>
                <a:cubicBezTo>
                  <a:pt x="2910535" y="327512"/>
                  <a:pt x="2908532" y="320080"/>
                  <a:pt x="2902509" y="311712"/>
                </a:cubicBezTo>
                <a:cubicBezTo>
                  <a:pt x="2896485" y="303344"/>
                  <a:pt x="2889837" y="295778"/>
                  <a:pt x="2882565" y="289015"/>
                </a:cubicBezTo>
                <a:cubicBezTo>
                  <a:pt x="2875294" y="282251"/>
                  <a:pt x="2867321" y="276699"/>
                  <a:pt x="2858648" y="272357"/>
                </a:cubicBezTo>
                <a:cubicBezTo>
                  <a:pt x="2849974" y="268015"/>
                  <a:pt x="2840533" y="265844"/>
                  <a:pt x="2830323" y="265844"/>
                </a:cubicBezTo>
                <a:cubicBezTo>
                  <a:pt x="2821126" y="265844"/>
                  <a:pt x="2812307" y="268220"/>
                  <a:pt x="2803867" y="272973"/>
                </a:cubicBezTo>
                <a:cubicBezTo>
                  <a:pt x="2795428" y="277726"/>
                  <a:pt x="2788129" y="284040"/>
                  <a:pt x="2781972" y="291915"/>
                </a:cubicBezTo>
                <a:cubicBezTo>
                  <a:pt x="2775814" y="299790"/>
                  <a:pt x="2770881" y="308878"/>
                  <a:pt x="2767170" y="319180"/>
                </a:cubicBezTo>
                <a:cubicBezTo>
                  <a:pt x="2763460" y="329481"/>
                  <a:pt x="2761605" y="340443"/>
                  <a:pt x="2761605" y="352064"/>
                </a:cubicBezTo>
                <a:cubicBezTo>
                  <a:pt x="2761605" y="363074"/>
                  <a:pt x="2763301" y="373415"/>
                  <a:pt x="2766693" y="383088"/>
                </a:cubicBezTo>
                <a:cubicBezTo>
                  <a:pt x="2770085" y="392760"/>
                  <a:pt x="2774909" y="401246"/>
                  <a:pt x="2781167" y="408546"/>
                </a:cubicBezTo>
                <a:cubicBezTo>
                  <a:pt x="2787424" y="415846"/>
                  <a:pt x="2794879" y="421659"/>
                  <a:pt x="2803532" y="425986"/>
                </a:cubicBezTo>
                <a:cubicBezTo>
                  <a:pt x="2812186" y="430312"/>
                  <a:pt x="2821627" y="432476"/>
                  <a:pt x="2831856" y="432476"/>
                </a:cubicBezTo>
                <a:cubicBezTo>
                  <a:pt x="2846456" y="432476"/>
                  <a:pt x="2857542" y="428230"/>
                  <a:pt x="2865114" y="419739"/>
                </a:cubicBezTo>
                <a:cubicBezTo>
                  <a:pt x="2872686" y="411247"/>
                  <a:pt x="2876472" y="401764"/>
                  <a:pt x="2876472" y="391288"/>
                </a:cubicBezTo>
                <a:cubicBezTo>
                  <a:pt x="2876472" y="378763"/>
                  <a:pt x="2872325" y="368363"/>
                  <a:pt x="2864032" y="360090"/>
                </a:cubicBezTo>
                <a:cubicBezTo>
                  <a:pt x="2855738" y="351817"/>
                  <a:pt x="2846608" y="347681"/>
                  <a:pt x="2836640" y="347681"/>
                </a:cubicBezTo>
                <a:cubicBezTo>
                  <a:pt x="2827247" y="347681"/>
                  <a:pt x="2818742" y="350276"/>
                  <a:pt x="2811124" y="355465"/>
                </a:cubicBezTo>
                <a:cubicBezTo>
                  <a:pt x="2803506" y="360654"/>
                  <a:pt x="2799268" y="365955"/>
                  <a:pt x="2798410" y="371368"/>
                </a:cubicBezTo>
                <a:cubicBezTo>
                  <a:pt x="2797906" y="370325"/>
                  <a:pt x="2796577" y="368095"/>
                  <a:pt x="2794420" y="364678"/>
                </a:cubicBezTo>
                <a:cubicBezTo>
                  <a:pt x="2792263" y="361260"/>
                  <a:pt x="2791184" y="357238"/>
                  <a:pt x="2791184" y="352611"/>
                </a:cubicBezTo>
                <a:cubicBezTo>
                  <a:pt x="2791184" y="347686"/>
                  <a:pt x="2792257" y="342725"/>
                  <a:pt x="2794401" y="337729"/>
                </a:cubicBezTo>
                <a:cubicBezTo>
                  <a:pt x="2796545" y="332732"/>
                  <a:pt x="2799586" y="328194"/>
                  <a:pt x="2803525" y="324114"/>
                </a:cubicBezTo>
                <a:cubicBezTo>
                  <a:pt x="2807464" y="320033"/>
                  <a:pt x="2812323" y="316697"/>
                  <a:pt x="2818103" y="314103"/>
                </a:cubicBezTo>
                <a:cubicBezTo>
                  <a:pt x="2823883" y="311510"/>
                  <a:pt x="2830352" y="310213"/>
                  <a:pt x="2837510" y="310213"/>
                </a:cubicBezTo>
                <a:cubicBezTo>
                  <a:pt x="2840956" y="310213"/>
                  <a:pt x="2845723" y="311549"/>
                  <a:pt x="2851811" y="314219"/>
                </a:cubicBezTo>
                <a:cubicBezTo>
                  <a:pt x="2857899" y="316889"/>
                  <a:pt x="2864391" y="321209"/>
                  <a:pt x="2871288" y="327179"/>
                </a:cubicBezTo>
                <a:cubicBezTo>
                  <a:pt x="2878185" y="333149"/>
                  <a:pt x="2884983" y="340956"/>
                  <a:pt x="2891682" y="350600"/>
                </a:cubicBezTo>
                <a:cubicBezTo>
                  <a:pt x="2898381" y="360245"/>
                  <a:pt x="2903992" y="371694"/>
                  <a:pt x="2908517" y="384948"/>
                </a:cubicBezTo>
                <a:lnTo>
                  <a:pt x="2908517" y="521908"/>
                </a:lnTo>
                <a:lnTo>
                  <a:pt x="2944012" y="548329"/>
                </a:lnTo>
                <a:lnTo>
                  <a:pt x="2944012" y="296903"/>
                </a:lnTo>
                <a:lnTo>
                  <a:pt x="2976520" y="296903"/>
                </a:lnTo>
                <a:lnTo>
                  <a:pt x="2983644" y="296903"/>
                </a:lnTo>
                <a:lnTo>
                  <a:pt x="3121183" y="296903"/>
                </a:lnTo>
                <a:lnTo>
                  <a:pt x="3121183" y="302688"/>
                </a:lnTo>
                <a:lnTo>
                  <a:pt x="2984393" y="382884"/>
                </a:lnTo>
                <a:lnTo>
                  <a:pt x="3012301" y="422354"/>
                </a:lnTo>
                <a:cubicBezTo>
                  <a:pt x="3039729" y="425949"/>
                  <a:pt x="3063697" y="436526"/>
                  <a:pt x="3084205" y="454087"/>
                </a:cubicBezTo>
                <a:cubicBezTo>
                  <a:pt x="3104713" y="471647"/>
                  <a:pt x="3120623" y="498547"/>
                  <a:pt x="3131936" y="534787"/>
                </a:cubicBezTo>
                <a:lnTo>
                  <a:pt x="3157133" y="547836"/>
                </a:lnTo>
                <a:lnTo>
                  <a:pt x="3157171" y="342383"/>
                </a:lnTo>
                <a:lnTo>
                  <a:pt x="3176025" y="344996"/>
                </a:lnTo>
                <a:cubicBezTo>
                  <a:pt x="3184008" y="347151"/>
                  <a:pt x="3191137" y="350101"/>
                  <a:pt x="3197412" y="353847"/>
                </a:cubicBezTo>
                <a:cubicBezTo>
                  <a:pt x="3203687" y="357593"/>
                  <a:pt x="3208656" y="361867"/>
                  <a:pt x="3212318" y="366669"/>
                </a:cubicBezTo>
                <a:cubicBezTo>
                  <a:pt x="3215979" y="371470"/>
                  <a:pt x="3217810" y="376375"/>
                  <a:pt x="3217810" y="381382"/>
                </a:cubicBezTo>
                <a:cubicBezTo>
                  <a:pt x="3217810" y="385726"/>
                  <a:pt x="3217504" y="388923"/>
                  <a:pt x="3216893" y="390972"/>
                </a:cubicBezTo>
                <a:cubicBezTo>
                  <a:pt x="3217170" y="390232"/>
                  <a:pt x="3215544" y="389241"/>
                  <a:pt x="3212013" y="387998"/>
                </a:cubicBezTo>
                <a:cubicBezTo>
                  <a:pt x="3208483" y="386756"/>
                  <a:pt x="3205128" y="386134"/>
                  <a:pt x="3201949" y="386134"/>
                </a:cubicBezTo>
                <a:cubicBezTo>
                  <a:pt x="3196290" y="386134"/>
                  <a:pt x="3191241" y="387393"/>
                  <a:pt x="3186801" y="389909"/>
                </a:cubicBezTo>
                <a:cubicBezTo>
                  <a:pt x="3182361" y="392425"/>
                  <a:pt x="3178750" y="395546"/>
                  <a:pt x="3175967" y="399272"/>
                </a:cubicBezTo>
                <a:cubicBezTo>
                  <a:pt x="3173183" y="402998"/>
                  <a:pt x="3171163" y="406844"/>
                  <a:pt x="3169905" y="410811"/>
                </a:cubicBezTo>
                <a:cubicBezTo>
                  <a:pt x="3168646" y="414778"/>
                  <a:pt x="3168017" y="418541"/>
                  <a:pt x="3168017" y="422100"/>
                </a:cubicBezTo>
                <a:cubicBezTo>
                  <a:pt x="3168017" y="432812"/>
                  <a:pt x="3171760" y="441081"/>
                  <a:pt x="3179245" y="446907"/>
                </a:cubicBezTo>
                <a:cubicBezTo>
                  <a:pt x="3186729" y="452733"/>
                  <a:pt x="3194451" y="455646"/>
                  <a:pt x="3202411" y="455646"/>
                </a:cubicBezTo>
                <a:cubicBezTo>
                  <a:pt x="3210762" y="455646"/>
                  <a:pt x="3218005" y="453319"/>
                  <a:pt x="3224142" y="448664"/>
                </a:cubicBezTo>
                <a:cubicBezTo>
                  <a:pt x="3230278" y="444008"/>
                  <a:pt x="3235222" y="438434"/>
                  <a:pt x="3238974" y="431940"/>
                </a:cubicBezTo>
                <a:cubicBezTo>
                  <a:pt x="3242725" y="425447"/>
                  <a:pt x="3245559" y="418624"/>
                  <a:pt x="3247474" y="411473"/>
                </a:cubicBezTo>
                <a:cubicBezTo>
                  <a:pt x="3249389" y="404322"/>
                  <a:pt x="3250347" y="397884"/>
                  <a:pt x="3250347" y="392158"/>
                </a:cubicBezTo>
                <a:cubicBezTo>
                  <a:pt x="3250347" y="382267"/>
                  <a:pt x="3248299" y="372274"/>
                  <a:pt x="3244204" y="362178"/>
                </a:cubicBezTo>
                <a:cubicBezTo>
                  <a:pt x="3240109" y="352082"/>
                  <a:pt x="3233928" y="342721"/>
                  <a:pt x="3225663" y="334097"/>
                </a:cubicBezTo>
                <a:cubicBezTo>
                  <a:pt x="3217397" y="325472"/>
                  <a:pt x="3207159" y="317931"/>
                  <a:pt x="3194947" y="311473"/>
                </a:cubicBezTo>
                <a:cubicBezTo>
                  <a:pt x="3182735" y="305015"/>
                  <a:pt x="3170143" y="300700"/>
                  <a:pt x="3157171" y="298528"/>
                </a:cubicBezTo>
                <a:lnTo>
                  <a:pt x="3157171" y="296903"/>
                </a:lnTo>
                <a:lnTo>
                  <a:pt x="3286713" y="296903"/>
                </a:lnTo>
                <a:lnTo>
                  <a:pt x="3266154" y="263872"/>
                </a:lnTo>
                <a:lnTo>
                  <a:pt x="2964726" y="263872"/>
                </a:lnTo>
                <a:lnTo>
                  <a:pt x="2958295" y="263872"/>
                </a:lnTo>
                <a:lnTo>
                  <a:pt x="2942017" y="263872"/>
                </a:lnTo>
                <a:lnTo>
                  <a:pt x="2941613" y="261731"/>
                </a:lnTo>
                <a:cubicBezTo>
                  <a:pt x="2941128" y="259471"/>
                  <a:pt x="2940541" y="257484"/>
                  <a:pt x="2939853" y="255768"/>
                </a:cubicBezTo>
                <a:cubicBezTo>
                  <a:pt x="2937937" y="249062"/>
                  <a:pt x="2935380" y="241983"/>
                  <a:pt x="2932181" y="234531"/>
                </a:cubicBezTo>
                <a:cubicBezTo>
                  <a:pt x="2928981" y="227080"/>
                  <a:pt x="2921096" y="221249"/>
                  <a:pt x="2908524" y="217038"/>
                </a:cubicBezTo>
                <a:lnTo>
                  <a:pt x="2908524" y="217859"/>
                </a:lnTo>
                <a:lnTo>
                  <a:pt x="2892332" y="205932"/>
                </a:lnTo>
                <a:cubicBezTo>
                  <a:pt x="2886060" y="201404"/>
                  <a:pt x="2880140" y="197226"/>
                  <a:pt x="2874571" y="193397"/>
                </a:cubicBezTo>
                <a:cubicBezTo>
                  <a:pt x="2863432" y="185740"/>
                  <a:pt x="2852399" y="179168"/>
                  <a:pt x="2841471" y="173681"/>
                </a:cubicBezTo>
                <a:cubicBezTo>
                  <a:pt x="2830543" y="168194"/>
                  <a:pt x="2819308" y="164024"/>
                  <a:pt x="2807766" y="161172"/>
                </a:cubicBezTo>
                <a:cubicBezTo>
                  <a:pt x="2796225" y="158319"/>
                  <a:pt x="2783793" y="156893"/>
                  <a:pt x="2770472" y="156893"/>
                </a:cubicBezTo>
                <a:close/>
                <a:moveTo>
                  <a:pt x="1551272" y="156893"/>
                </a:moveTo>
                <a:cubicBezTo>
                  <a:pt x="1538141" y="156893"/>
                  <a:pt x="1525703" y="158153"/>
                  <a:pt x="1513959" y="160675"/>
                </a:cubicBezTo>
                <a:cubicBezTo>
                  <a:pt x="1502214" y="163196"/>
                  <a:pt x="1491040" y="167406"/>
                  <a:pt x="1480435" y="173304"/>
                </a:cubicBezTo>
                <a:cubicBezTo>
                  <a:pt x="1469831" y="179202"/>
                  <a:pt x="1459777" y="186662"/>
                  <a:pt x="1450274" y="195685"/>
                </a:cubicBezTo>
                <a:cubicBezTo>
                  <a:pt x="1440771" y="204708"/>
                  <a:pt x="1430900" y="216881"/>
                  <a:pt x="1420660" y="232205"/>
                </a:cubicBezTo>
                <a:lnTo>
                  <a:pt x="1449662" y="263872"/>
                </a:lnTo>
                <a:lnTo>
                  <a:pt x="1396010" y="263872"/>
                </a:lnTo>
                <a:lnTo>
                  <a:pt x="1414236" y="296903"/>
                </a:lnTo>
                <a:lnTo>
                  <a:pt x="1450625" y="296903"/>
                </a:lnTo>
                <a:lnTo>
                  <a:pt x="1450625" y="522462"/>
                </a:lnTo>
                <a:lnTo>
                  <a:pt x="1486120" y="548329"/>
                </a:lnTo>
                <a:lnTo>
                  <a:pt x="1486120" y="296903"/>
                </a:lnTo>
                <a:lnTo>
                  <a:pt x="1528659" y="296903"/>
                </a:lnTo>
                <a:lnTo>
                  <a:pt x="1545580" y="296903"/>
                </a:lnTo>
                <a:lnTo>
                  <a:pt x="1621619" y="296903"/>
                </a:lnTo>
                <a:lnTo>
                  <a:pt x="1621619" y="370767"/>
                </a:lnTo>
                <a:cubicBezTo>
                  <a:pt x="1621619" y="372852"/>
                  <a:pt x="1622245" y="376318"/>
                  <a:pt x="1623498" y="381166"/>
                </a:cubicBezTo>
                <a:cubicBezTo>
                  <a:pt x="1624751" y="386014"/>
                  <a:pt x="1626854" y="390791"/>
                  <a:pt x="1629807" y="395497"/>
                </a:cubicBezTo>
                <a:cubicBezTo>
                  <a:pt x="1632760" y="400204"/>
                  <a:pt x="1636665" y="404525"/>
                  <a:pt x="1641523" y="408462"/>
                </a:cubicBezTo>
                <a:cubicBezTo>
                  <a:pt x="1646381" y="412398"/>
                  <a:pt x="1652631" y="414366"/>
                  <a:pt x="1660273" y="414366"/>
                </a:cubicBezTo>
                <a:cubicBezTo>
                  <a:pt x="1664725" y="414366"/>
                  <a:pt x="1669691" y="413592"/>
                  <a:pt x="1675170" y="412043"/>
                </a:cubicBezTo>
                <a:cubicBezTo>
                  <a:pt x="1680650" y="410495"/>
                  <a:pt x="1686280" y="408356"/>
                  <a:pt x="1692063" y="405627"/>
                </a:cubicBezTo>
                <a:cubicBezTo>
                  <a:pt x="1697845" y="402897"/>
                  <a:pt x="1703526" y="399498"/>
                  <a:pt x="1709106" y="395428"/>
                </a:cubicBezTo>
                <a:cubicBezTo>
                  <a:pt x="1714685" y="391358"/>
                  <a:pt x="1718451" y="387518"/>
                  <a:pt x="1720402" y="383908"/>
                </a:cubicBezTo>
                <a:cubicBezTo>
                  <a:pt x="1721265" y="386204"/>
                  <a:pt x="1722600" y="389444"/>
                  <a:pt x="1724408" y="393629"/>
                </a:cubicBezTo>
                <a:cubicBezTo>
                  <a:pt x="1726216" y="397815"/>
                  <a:pt x="1727119" y="402277"/>
                  <a:pt x="1727119" y="407017"/>
                </a:cubicBezTo>
                <a:cubicBezTo>
                  <a:pt x="1727119" y="415491"/>
                  <a:pt x="1725152" y="423006"/>
                  <a:pt x="1721219" y="429564"/>
                </a:cubicBezTo>
                <a:cubicBezTo>
                  <a:pt x="1717285" y="436122"/>
                  <a:pt x="1712297" y="441742"/>
                  <a:pt x="1706256" y="446426"/>
                </a:cubicBezTo>
                <a:cubicBezTo>
                  <a:pt x="1700214" y="451109"/>
                  <a:pt x="1693482" y="454639"/>
                  <a:pt x="1686058" y="457014"/>
                </a:cubicBezTo>
                <a:cubicBezTo>
                  <a:pt x="1678635" y="459389"/>
                  <a:pt x="1671570" y="460576"/>
                  <a:pt x="1664863" y="460576"/>
                </a:cubicBezTo>
                <a:cubicBezTo>
                  <a:pt x="1648117" y="460576"/>
                  <a:pt x="1634010" y="455974"/>
                  <a:pt x="1622543" y="446769"/>
                </a:cubicBezTo>
                <a:cubicBezTo>
                  <a:pt x="1611076" y="437564"/>
                  <a:pt x="1601373" y="425878"/>
                  <a:pt x="1593433" y="411712"/>
                </a:cubicBezTo>
                <a:cubicBezTo>
                  <a:pt x="1585494" y="397546"/>
                  <a:pt x="1578952" y="381749"/>
                  <a:pt x="1573806" y="364319"/>
                </a:cubicBezTo>
                <a:cubicBezTo>
                  <a:pt x="1568660" y="346890"/>
                  <a:pt x="1564159" y="331112"/>
                  <a:pt x="1560303" y="316984"/>
                </a:cubicBezTo>
                <a:lnTo>
                  <a:pt x="1533774" y="304444"/>
                </a:lnTo>
                <a:cubicBezTo>
                  <a:pt x="1537969" y="338527"/>
                  <a:pt x="1543260" y="367603"/>
                  <a:pt x="1549646" y="391673"/>
                </a:cubicBezTo>
                <a:cubicBezTo>
                  <a:pt x="1556031" y="415742"/>
                  <a:pt x="1564303" y="436260"/>
                  <a:pt x="1574461" y="453228"/>
                </a:cubicBezTo>
                <a:cubicBezTo>
                  <a:pt x="1584619" y="470195"/>
                  <a:pt x="1596959" y="483379"/>
                  <a:pt x="1611482" y="492779"/>
                </a:cubicBezTo>
                <a:cubicBezTo>
                  <a:pt x="1626004" y="502179"/>
                  <a:pt x="1643349" y="507549"/>
                  <a:pt x="1663515" y="508890"/>
                </a:cubicBezTo>
                <a:cubicBezTo>
                  <a:pt x="1673493" y="508890"/>
                  <a:pt x="1683971" y="506833"/>
                  <a:pt x="1694948" y="502720"/>
                </a:cubicBezTo>
                <a:cubicBezTo>
                  <a:pt x="1705924" y="498606"/>
                  <a:pt x="1716023" y="492282"/>
                  <a:pt x="1725244" y="483747"/>
                </a:cubicBezTo>
                <a:cubicBezTo>
                  <a:pt x="1734464" y="475212"/>
                  <a:pt x="1742012" y="464537"/>
                  <a:pt x="1747887" y="451722"/>
                </a:cubicBezTo>
                <a:cubicBezTo>
                  <a:pt x="1753761" y="438906"/>
                  <a:pt x="1756699" y="423966"/>
                  <a:pt x="1756699" y="406902"/>
                </a:cubicBezTo>
                <a:cubicBezTo>
                  <a:pt x="1756699" y="392980"/>
                  <a:pt x="1753821" y="378540"/>
                  <a:pt x="1748064" y="363584"/>
                </a:cubicBezTo>
                <a:cubicBezTo>
                  <a:pt x="1742307" y="348627"/>
                  <a:pt x="1730342" y="335508"/>
                  <a:pt x="1712168" y="324225"/>
                </a:cubicBezTo>
                <a:cubicBezTo>
                  <a:pt x="1706118" y="333510"/>
                  <a:pt x="1700220" y="341036"/>
                  <a:pt x="1694474" y="346803"/>
                </a:cubicBezTo>
                <a:cubicBezTo>
                  <a:pt x="1688727" y="352570"/>
                  <a:pt x="1683131" y="357351"/>
                  <a:pt x="1677685" y="361146"/>
                </a:cubicBezTo>
                <a:cubicBezTo>
                  <a:pt x="1672239" y="364941"/>
                  <a:pt x="1667576" y="367704"/>
                  <a:pt x="1663696" y="369434"/>
                </a:cubicBezTo>
                <a:cubicBezTo>
                  <a:pt x="1659817" y="371165"/>
                  <a:pt x="1657743" y="372030"/>
                  <a:pt x="1657476" y="372030"/>
                </a:cubicBezTo>
                <a:cubicBezTo>
                  <a:pt x="1658113" y="372030"/>
                  <a:pt x="1658294" y="371922"/>
                  <a:pt x="1658019" y="371707"/>
                </a:cubicBezTo>
                <a:cubicBezTo>
                  <a:pt x="1657745" y="371491"/>
                  <a:pt x="1657607" y="371149"/>
                  <a:pt x="1657607" y="370682"/>
                </a:cubicBezTo>
                <a:lnTo>
                  <a:pt x="1657607" y="296903"/>
                </a:lnTo>
                <a:lnTo>
                  <a:pt x="1785364" y="296903"/>
                </a:lnTo>
                <a:lnTo>
                  <a:pt x="1786664" y="296903"/>
                </a:lnTo>
                <a:lnTo>
                  <a:pt x="1791988" y="296903"/>
                </a:lnTo>
                <a:lnTo>
                  <a:pt x="1798166" y="311469"/>
                </a:lnTo>
                <a:cubicBezTo>
                  <a:pt x="1803343" y="314494"/>
                  <a:pt x="1809741" y="316956"/>
                  <a:pt x="1817362" y="318856"/>
                </a:cubicBezTo>
                <a:cubicBezTo>
                  <a:pt x="1826133" y="320880"/>
                  <a:pt x="1836542" y="324003"/>
                  <a:pt x="1848586" y="328227"/>
                </a:cubicBezTo>
                <a:cubicBezTo>
                  <a:pt x="1860631" y="332451"/>
                  <a:pt x="1871504" y="338335"/>
                  <a:pt x="1881205" y="345878"/>
                </a:cubicBezTo>
                <a:lnTo>
                  <a:pt x="1808696" y="403474"/>
                </a:lnTo>
                <a:lnTo>
                  <a:pt x="1838284" y="442443"/>
                </a:lnTo>
                <a:lnTo>
                  <a:pt x="1844562" y="442443"/>
                </a:lnTo>
                <a:cubicBezTo>
                  <a:pt x="1845887" y="442443"/>
                  <a:pt x="1846788" y="442363"/>
                  <a:pt x="1847265" y="442201"/>
                </a:cubicBezTo>
                <a:cubicBezTo>
                  <a:pt x="1847743" y="442039"/>
                  <a:pt x="1847971" y="441958"/>
                  <a:pt x="1847951" y="441958"/>
                </a:cubicBezTo>
                <a:cubicBezTo>
                  <a:pt x="1854981" y="441958"/>
                  <a:pt x="1862489" y="443211"/>
                  <a:pt x="1870475" y="445717"/>
                </a:cubicBezTo>
                <a:cubicBezTo>
                  <a:pt x="1878460" y="448223"/>
                  <a:pt x="1886044" y="451272"/>
                  <a:pt x="1893225" y="454865"/>
                </a:cubicBezTo>
                <a:cubicBezTo>
                  <a:pt x="1900407" y="458457"/>
                  <a:pt x="1906581" y="462153"/>
                  <a:pt x="1911747" y="465953"/>
                </a:cubicBezTo>
                <a:cubicBezTo>
                  <a:pt x="1916913" y="469753"/>
                  <a:pt x="1920757" y="473071"/>
                  <a:pt x="1923279" y="475905"/>
                </a:cubicBezTo>
                <a:cubicBezTo>
                  <a:pt x="1932697" y="484071"/>
                  <a:pt x="1939829" y="491748"/>
                  <a:pt x="1944674" y="498937"/>
                </a:cubicBezTo>
                <a:cubicBezTo>
                  <a:pt x="1949519" y="506127"/>
                  <a:pt x="1953647" y="512826"/>
                  <a:pt x="1957056" y="519035"/>
                </a:cubicBezTo>
                <a:cubicBezTo>
                  <a:pt x="1958628" y="522480"/>
                  <a:pt x="1961880" y="526291"/>
                  <a:pt x="1966812" y="530466"/>
                </a:cubicBezTo>
                <a:cubicBezTo>
                  <a:pt x="1971745" y="534641"/>
                  <a:pt x="1974211" y="536405"/>
                  <a:pt x="1974211" y="535758"/>
                </a:cubicBezTo>
                <a:lnTo>
                  <a:pt x="1987745" y="548329"/>
                </a:lnTo>
                <a:lnTo>
                  <a:pt x="1987745" y="296903"/>
                </a:lnTo>
                <a:lnTo>
                  <a:pt x="2010856" y="296903"/>
                </a:lnTo>
                <a:lnTo>
                  <a:pt x="2028833" y="296903"/>
                </a:lnTo>
                <a:lnTo>
                  <a:pt x="2033495" y="296903"/>
                </a:lnTo>
                <a:cubicBezTo>
                  <a:pt x="2034450" y="297313"/>
                  <a:pt x="2036117" y="298917"/>
                  <a:pt x="2038494" y="301713"/>
                </a:cubicBezTo>
                <a:cubicBezTo>
                  <a:pt x="2040872" y="304509"/>
                  <a:pt x="2043307" y="307779"/>
                  <a:pt x="2045801" y="311523"/>
                </a:cubicBezTo>
                <a:cubicBezTo>
                  <a:pt x="2048294" y="315267"/>
                  <a:pt x="2050335" y="318873"/>
                  <a:pt x="2051925" y="322342"/>
                </a:cubicBezTo>
                <a:cubicBezTo>
                  <a:pt x="2053514" y="325811"/>
                  <a:pt x="2054309" y="328259"/>
                  <a:pt x="2054309" y="329687"/>
                </a:cubicBezTo>
                <a:lnTo>
                  <a:pt x="2054309" y="522462"/>
                </a:lnTo>
                <a:lnTo>
                  <a:pt x="2089804" y="548329"/>
                </a:lnTo>
                <a:lnTo>
                  <a:pt x="2089804" y="296903"/>
                </a:lnTo>
                <a:lnTo>
                  <a:pt x="2143941" y="296903"/>
                </a:lnTo>
                <a:lnTo>
                  <a:pt x="2122865" y="263872"/>
                </a:lnTo>
                <a:lnTo>
                  <a:pt x="2087979" y="263872"/>
                </a:lnTo>
                <a:lnTo>
                  <a:pt x="2086684" y="259736"/>
                </a:lnTo>
                <a:cubicBezTo>
                  <a:pt x="2085154" y="253599"/>
                  <a:pt x="2082534" y="246124"/>
                  <a:pt x="2078824" y="237312"/>
                </a:cubicBezTo>
                <a:cubicBezTo>
                  <a:pt x="2075113" y="228500"/>
                  <a:pt x="2066942" y="221577"/>
                  <a:pt x="2054309" y="216545"/>
                </a:cubicBezTo>
                <a:lnTo>
                  <a:pt x="2054309" y="274635"/>
                </a:lnTo>
                <a:lnTo>
                  <a:pt x="2049767" y="271019"/>
                </a:lnTo>
                <a:cubicBezTo>
                  <a:pt x="2047084" y="268958"/>
                  <a:pt x="2043904" y="266576"/>
                  <a:pt x="2040227" y="263872"/>
                </a:cubicBezTo>
                <a:lnTo>
                  <a:pt x="2007750" y="263872"/>
                </a:lnTo>
                <a:lnTo>
                  <a:pt x="1990027" y="263872"/>
                </a:lnTo>
                <a:lnTo>
                  <a:pt x="1769255" y="263872"/>
                </a:lnTo>
                <a:lnTo>
                  <a:pt x="1767131" y="263872"/>
                </a:lnTo>
                <a:lnTo>
                  <a:pt x="1525020" y="263872"/>
                </a:lnTo>
                <a:lnTo>
                  <a:pt x="1509963" y="263872"/>
                </a:lnTo>
                <a:lnTo>
                  <a:pt x="1478849" y="263872"/>
                </a:lnTo>
                <a:lnTo>
                  <a:pt x="1466293" y="246802"/>
                </a:lnTo>
                <a:cubicBezTo>
                  <a:pt x="1479660" y="230759"/>
                  <a:pt x="1494419" y="218583"/>
                  <a:pt x="1510569" y="210274"/>
                </a:cubicBezTo>
                <a:cubicBezTo>
                  <a:pt x="1526720" y="201965"/>
                  <a:pt x="1544475" y="197811"/>
                  <a:pt x="1563836" y="197811"/>
                </a:cubicBezTo>
                <a:cubicBezTo>
                  <a:pt x="1574512" y="197811"/>
                  <a:pt x="1584966" y="199070"/>
                  <a:pt x="1595199" y="201589"/>
                </a:cubicBezTo>
                <a:cubicBezTo>
                  <a:pt x="1605431" y="204108"/>
                  <a:pt x="1615529" y="207661"/>
                  <a:pt x="1625495" y="212246"/>
                </a:cubicBezTo>
                <a:cubicBezTo>
                  <a:pt x="1635460" y="216832"/>
                  <a:pt x="1645207" y="222015"/>
                  <a:pt x="1654735" y="227795"/>
                </a:cubicBezTo>
                <a:cubicBezTo>
                  <a:pt x="1664264" y="233575"/>
                  <a:pt x="1677019" y="240175"/>
                  <a:pt x="1693000" y="247596"/>
                </a:cubicBezTo>
                <a:lnTo>
                  <a:pt x="1693000" y="220566"/>
                </a:lnTo>
                <a:cubicBezTo>
                  <a:pt x="1679052" y="210110"/>
                  <a:pt x="1666509" y="201054"/>
                  <a:pt x="1655371" y="193397"/>
                </a:cubicBezTo>
                <a:cubicBezTo>
                  <a:pt x="1644232" y="185740"/>
                  <a:pt x="1633199" y="179168"/>
                  <a:pt x="1622271" y="173681"/>
                </a:cubicBezTo>
                <a:cubicBezTo>
                  <a:pt x="1611343" y="168194"/>
                  <a:pt x="1600108" y="164024"/>
                  <a:pt x="1588566" y="161172"/>
                </a:cubicBezTo>
                <a:cubicBezTo>
                  <a:pt x="1577025" y="158319"/>
                  <a:pt x="1564593" y="156893"/>
                  <a:pt x="1551272" y="156893"/>
                </a:cubicBezTo>
                <a:close/>
                <a:moveTo>
                  <a:pt x="1160747" y="156893"/>
                </a:moveTo>
                <a:cubicBezTo>
                  <a:pt x="1147616" y="156893"/>
                  <a:pt x="1135178" y="158153"/>
                  <a:pt x="1123434" y="160675"/>
                </a:cubicBezTo>
                <a:cubicBezTo>
                  <a:pt x="1111689" y="163196"/>
                  <a:pt x="1100515" y="167406"/>
                  <a:pt x="1089910" y="173304"/>
                </a:cubicBezTo>
                <a:cubicBezTo>
                  <a:pt x="1079306" y="179202"/>
                  <a:pt x="1069252" y="186662"/>
                  <a:pt x="1059749" y="195685"/>
                </a:cubicBezTo>
                <a:cubicBezTo>
                  <a:pt x="1050246" y="204708"/>
                  <a:pt x="1040375" y="216881"/>
                  <a:pt x="1030135" y="232205"/>
                </a:cubicBezTo>
                <a:lnTo>
                  <a:pt x="1059137" y="263872"/>
                </a:lnTo>
                <a:lnTo>
                  <a:pt x="1005485" y="263872"/>
                </a:lnTo>
                <a:lnTo>
                  <a:pt x="1023710" y="296903"/>
                </a:lnTo>
                <a:lnTo>
                  <a:pt x="1060100" y="296903"/>
                </a:lnTo>
                <a:lnTo>
                  <a:pt x="1060100" y="522462"/>
                </a:lnTo>
                <a:lnTo>
                  <a:pt x="1095595" y="548329"/>
                </a:lnTo>
                <a:lnTo>
                  <a:pt x="1095595" y="296903"/>
                </a:lnTo>
                <a:lnTo>
                  <a:pt x="1147605" y="296903"/>
                </a:lnTo>
                <a:lnTo>
                  <a:pt x="1150124" y="296903"/>
                </a:lnTo>
                <a:lnTo>
                  <a:pt x="1157480" y="317123"/>
                </a:lnTo>
                <a:cubicBezTo>
                  <a:pt x="1162579" y="318977"/>
                  <a:pt x="1167317" y="320324"/>
                  <a:pt x="1171692" y="321163"/>
                </a:cubicBezTo>
                <a:cubicBezTo>
                  <a:pt x="1176067" y="322003"/>
                  <a:pt x="1180674" y="322908"/>
                  <a:pt x="1185511" y="323879"/>
                </a:cubicBezTo>
                <a:cubicBezTo>
                  <a:pt x="1193564" y="325486"/>
                  <a:pt x="1202123" y="327462"/>
                  <a:pt x="1211189" y="329806"/>
                </a:cubicBezTo>
                <a:cubicBezTo>
                  <a:pt x="1220256" y="332150"/>
                  <a:pt x="1228581" y="335293"/>
                  <a:pt x="1236166" y="339235"/>
                </a:cubicBezTo>
                <a:cubicBezTo>
                  <a:pt x="1243751" y="343176"/>
                  <a:pt x="1249923" y="348099"/>
                  <a:pt x="1254681" y="354005"/>
                </a:cubicBezTo>
                <a:cubicBezTo>
                  <a:pt x="1259439" y="359911"/>
                  <a:pt x="1261817" y="367249"/>
                  <a:pt x="1261817" y="376020"/>
                </a:cubicBezTo>
                <a:cubicBezTo>
                  <a:pt x="1261817" y="378665"/>
                  <a:pt x="1261579" y="380943"/>
                  <a:pt x="1261101" y="382853"/>
                </a:cubicBezTo>
                <a:cubicBezTo>
                  <a:pt x="1260623" y="384763"/>
                  <a:pt x="1260852" y="385513"/>
                  <a:pt x="1261787" y="385102"/>
                </a:cubicBezTo>
                <a:cubicBezTo>
                  <a:pt x="1259496" y="384234"/>
                  <a:pt x="1256486" y="383614"/>
                  <a:pt x="1252755" y="383242"/>
                </a:cubicBezTo>
                <a:cubicBezTo>
                  <a:pt x="1249024" y="382870"/>
                  <a:pt x="1245472" y="382683"/>
                  <a:pt x="1242098" y="382683"/>
                </a:cubicBezTo>
                <a:cubicBezTo>
                  <a:pt x="1232633" y="382683"/>
                  <a:pt x="1224514" y="384381"/>
                  <a:pt x="1217741" y="387775"/>
                </a:cubicBezTo>
                <a:cubicBezTo>
                  <a:pt x="1210967" y="391170"/>
                  <a:pt x="1205365" y="395266"/>
                  <a:pt x="1200933" y="400065"/>
                </a:cubicBezTo>
                <a:cubicBezTo>
                  <a:pt x="1196501" y="404864"/>
                  <a:pt x="1193298" y="410141"/>
                  <a:pt x="1191323" y="415895"/>
                </a:cubicBezTo>
                <a:cubicBezTo>
                  <a:pt x="1189349" y="421649"/>
                  <a:pt x="1188361" y="426914"/>
                  <a:pt x="1188361" y="431690"/>
                </a:cubicBezTo>
                <a:cubicBezTo>
                  <a:pt x="1188361" y="443815"/>
                  <a:pt x="1193037" y="454207"/>
                  <a:pt x="1202389" y="462868"/>
                </a:cubicBezTo>
                <a:cubicBezTo>
                  <a:pt x="1211740" y="471529"/>
                  <a:pt x="1222866" y="475859"/>
                  <a:pt x="1235766" y="475859"/>
                </a:cubicBezTo>
                <a:cubicBezTo>
                  <a:pt x="1241055" y="475859"/>
                  <a:pt x="1246402" y="474777"/>
                  <a:pt x="1251807" y="472612"/>
                </a:cubicBezTo>
                <a:cubicBezTo>
                  <a:pt x="1257212" y="470448"/>
                  <a:pt x="1262192" y="467524"/>
                  <a:pt x="1266747" y="463842"/>
                </a:cubicBezTo>
                <a:cubicBezTo>
                  <a:pt x="1271302" y="460160"/>
                  <a:pt x="1275434" y="455756"/>
                  <a:pt x="1279142" y="450628"/>
                </a:cubicBezTo>
                <a:cubicBezTo>
                  <a:pt x="1282849" y="445500"/>
                  <a:pt x="1285083" y="441021"/>
                  <a:pt x="1285843" y="437190"/>
                </a:cubicBezTo>
                <a:cubicBezTo>
                  <a:pt x="1289777" y="439640"/>
                  <a:pt x="1295080" y="444813"/>
                  <a:pt x="1301754" y="452712"/>
                </a:cubicBezTo>
                <a:cubicBezTo>
                  <a:pt x="1308427" y="460610"/>
                  <a:pt x="1314242" y="469365"/>
                  <a:pt x="1319197" y="478979"/>
                </a:cubicBezTo>
                <a:cubicBezTo>
                  <a:pt x="1324153" y="488592"/>
                  <a:pt x="1328042" y="498028"/>
                  <a:pt x="1330864" y="507287"/>
                </a:cubicBezTo>
                <a:cubicBezTo>
                  <a:pt x="1333685" y="516546"/>
                  <a:pt x="1335096" y="524113"/>
                  <a:pt x="1335096" y="529988"/>
                </a:cubicBezTo>
                <a:lnTo>
                  <a:pt x="1360416" y="549315"/>
                </a:lnTo>
                <a:lnTo>
                  <a:pt x="1360416" y="296903"/>
                </a:lnTo>
                <a:lnTo>
                  <a:pt x="1412142" y="296903"/>
                </a:lnTo>
                <a:lnTo>
                  <a:pt x="1391583" y="263872"/>
                </a:lnTo>
                <a:lnTo>
                  <a:pt x="1134495" y="263872"/>
                </a:lnTo>
                <a:lnTo>
                  <a:pt x="1129379" y="263872"/>
                </a:lnTo>
                <a:lnTo>
                  <a:pt x="1088323" y="263872"/>
                </a:lnTo>
                <a:lnTo>
                  <a:pt x="1075767" y="246802"/>
                </a:lnTo>
                <a:cubicBezTo>
                  <a:pt x="1089135" y="230759"/>
                  <a:pt x="1103894" y="218583"/>
                  <a:pt x="1120044" y="210274"/>
                </a:cubicBezTo>
                <a:cubicBezTo>
                  <a:pt x="1136195" y="201965"/>
                  <a:pt x="1153950" y="197811"/>
                  <a:pt x="1173311" y="197811"/>
                </a:cubicBezTo>
                <a:cubicBezTo>
                  <a:pt x="1183987" y="197811"/>
                  <a:pt x="1194441" y="199070"/>
                  <a:pt x="1204674" y="201589"/>
                </a:cubicBezTo>
                <a:cubicBezTo>
                  <a:pt x="1214906" y="204108"/>
                  <a:pt x="1225005" y="207661"/>
                  <a:pt x="1234970" y="212246"/>
                </a:cubicBezTo>
                <a:cubicBezTo>
                  <a:pt x="1244935" y="216832"/>
                  <a:pt x="1254682" y="222015"/>
                  <a:pt x="1264210" y="227795"/>
                </a:cubicBezTo>
                <a:cubicBezTo>
                  <a:pt x="1273739" y="233575"/>
                  <a:pt x="1286494" y="240175"/>
                  <a:pt x="1302475" y="247596"/>
                </a:cubicBezTo>
                <a:lnTo>
                  <a:pt x="1302475" y="220566"/>
                </a:lnTo>
                <a:cubicBezTo>
                  <a:pt x="1288527" y="210110"/>
                  <a:pt x="1275984" y="201054"/>
                  <a:pt x="1264846" y="193397"/>
                </a:cubicBezTo>
                <a:cubicBezTo>
                  <a:pt x="1253707" y="185740"/>
                  <a:pt x="1242674" y="179168"/>
                  <a:pt x="1231746" y="173681"/>
                </a:cubicBezTo>
                <a:cubicBezTo>
                  <a:pt x="1220818" y="168194"/>
                  <a:pt x="1209583" y="164024"/>
                  <a:pt x="1198041" y="161172"/>
                </a:cubicBezTo>
                <a:cubicBezTo>
                  <a:pt x="1186500" y="158319"/>
                  <a:pt x="1174068" y="156893"/>
                  <a:pt x="1160747" y="156893"/>
                </a:cubicBezTo>
                <a:close/>
                <a:moveTo>
                  <a:pt x="655922" y="156893"/>
                </a:moveTo>
                <a:cubicBezTo>
                  <a:pt x="642791" y="156893"/>
                  <a:pt x="630353" y="158153"/>
                  <a:pt x="618609" y="160675"/>
                </a:cubicBezTo>
                <a:cubicBezTo>
                  <a:pt x="606864" y="163196"/>
                  <a:pt x="595690" y="167406"/>
                  <a:pt x="585085" y="173304"/>
                </a:cubicBezTo>
                <a:cubicBezTo>
                  <a:pt x="574481" y="179202"/>
                  <a:pt x="564427" y="186662"/>
                  <a:pt x="554924" y="195685"/>
                </a:cubicBezTo>
                <a:cubicBezTo>
                  <a:pt x="545421" y="204708"/>
                  <a:pt x="535550" y="216881"/>
                  <a:pt x="525310" y="232205"/>
                </a:cubicBezTo>
                <a:lnTo>
                  <a:pt x="554312" y="263872"/>
                </a:lnTo>
                <a:lnTo>
                  <a:pt x="503616" y="263872"/>
                </a:lnTo>
                <a:lnTo>
                  <a:pt x="500660" y="263872"/>
                </a:lnTo>
                <a:lnTo>
                  <a:pt x="468729" y="263872"/>
                </a:lnTo>
                <a:lnTo>
                  <a:pt x="467434" y="259736"/>
                </a:lnTo>
                <a:cubicBezTo>
                  <a:pt x="465904" y="253599"/>
                  <a:pt x="463284" y="246124"/>
                  <a:pt x="459573" y="237312"/>
                </a:cubicBezTo>
                <a:cubicBezTo>
                  <a:pt x="455863" y="228500"/>
                  <a:pt x="447692" y="221577"/>
                  <a:pt x="435059" y="216545"/>
                </a:cubicBezTo>
                <a:lnTo>
                  <a:pt x="435059" y="274636"/>
                </a:lnTo>
                <a:lnTo>
                  <a:pt x="430517" y="271019"/>
                </a:lnTo>
                <a:cubicBezTo>
                  <a:pt x="427834" y="268958"/>
                  <a:pt x="424654" y="266576"/>
                  <a:pt x="420978" y="263872"/>
                </a:cubicBezTo>
                <a:lnTo>
                  <a:pt x="381933" y="263872"/>
                </a:lnTo>
                <a:lnTo>
                  <a:pt x="370777" y="263872"/>
                </a:lnTo>
                <a:lnTo>
                  <a:pt x="119729" y="263872"/>
                </a:lnTo>
                <a:lnTo>
                  <a:pt x="137955" y="296903"/>
                </a:lnTo>
                <a:lnTo>
                  <a:pt x="140474" y="296903"/>
                </a:lnTo>
                <a:lnTo>
                  <a:pt x="147830" y="317123"/>
                </a:lnTo>
                <a:cubicBezTo>
                  <a:pt x="152929" y="318977"/>
                  <a:pt x="157667" y="320324"/>
                  <a:pt x="162042" y="321163"/>
                </a:cubicBezTo>
                <a:cubicBezTo>
                  <a:pt x="166417" y="322003"/>
                  <a:pt x="171024" y="322908"/>
                  <a:pt x="175861" y="323879"/>
                </a:cubicBezTo>
                <a:cubicBezTo>
                  <a:pt x="183914" y="325486"/>
                  <a:pt x="192473" y="327462"/>
                  <a:pt x="201539" y="329806"/>
                </a:cubicBezTo>
                <a:cubicBezTo>
                  <a:pt x="210606" y="332150"/>
                  <a:pt x="218931" y="335293"/>
                  <a:pt x="226516" y="339235"/>
                </a:cubicBezTo>
                <a:cubicBezTo>
                  <a:pt x="234101" y="343176"/>
                  <a:pt x="240273" y="348099"/>
                  <a:pt x="245031" y="354005"/>
                </a:cubicBezTo>
                <a:cubicBezTo>
                  <a:pt x="249788" y="359911"/>
                  <a:pt x="252167" y="367249"/>
                  <a:pt x="252167" y="376020"/>
                </a:cubicBezTo>
                <a:cubicBezTo>
                  <a:pt x="252167" y="378665"/>
                  <a:pt x="251929" y="380943"/>
                  <a:pt x="251451" y="382853"/>
                </a:cubicBezTo>
                <a:cubicBezTo>
                  <a:pt x="250973" y="384763"/>
                  <a:pt x="251202" y="385513"/>
                  <a:pt x="252137" y="385102"/>
                </a:cubicBezTo>
                <a:cubicBezTo>
                  <a:pt x="249846" y="384234"/>
                  <a:pt x="246836" y="383614"/>
                  <a:pt x="243105" y="383242"/>
                </a:cubicBezTo>
                <a:cubicBezTo>
                  <a:pt x="239374" y="382870"/>
                  <a:pt x="235822" y="382683"/>
                  <a:pt x="232448" y="382683"/>
                </a:cubicBezTo>
                <a:cubicBezTo>
                  <a:pt x="222983" y="382683"/>
                  <a:pt x="214864" y="384381"/>
                  <a:pt x="208091" y="387775"/>
                </a:cubicBezTo>
                <a:cubicBezTo>
                  <a:pt x="201317" y="391170"/>
                  <a:pt x="195715" y="395266"/>
                  <a:pt x="191283" y="400065"/>
                </a:cubicBezTo>
                <a:cubicBezTo>
                  <a:pt x="186851" y="404864"/>
                  <a:pt x="183648" y="410141"/>
                  <a:pt x="181673" y="415895"/>
                </a:cubicBezTo>
                <a:cubicBezTo>
                  <a:pt x="179699" y="421649"/>
                  <a:pt x="178711" y="426914"/>
                  <a:pt x="178711" y="431690"/>
                </a:cubicBezTo>
                <a:cubicBezTo>
                  <a:pt x="178711" y="443815"/>
                  <a:pt x="183387" y="454207"/>
                  <a:pt x="192739" y="462868"/>
                </a:cubicBezTo>
                <a:cubicBezTo>
                  <a:pt x="202090" y="471529"/>
                  <a:pt x="213216" y="475859"/>
                  <a:pt x="226116" y="475859"/>
                </a:cubicBezTo>
                <a:cubicBezTo>
                  <a:pt x="231405" y="475859"/>
                  <a:pt x="236752" y="474777"/>
                  <a:pt x="242157" y="472612"/>
                </a:cubicBezTo>
                <a:cubicBezTo>
                  <a:pt x="247562" y="470448"/>
                  <a:pt x="252542" y="467524"/>
                  <a:pt x="257097" y="463842"/>
                </a:cubicBezTo>
                <a:cubicBezTo>
                  <a:pt x="261652" y="460160"/>
                  <a:pt x="265784" y="455756"/>
                  <a:pt x="269491" y="450628"/>
                </a:cubicBezTo>
                <a:cubicBezTo>
                  <a:pt x="273199" y="445500"/>
                  <a:pt x="275433" y="441021"/>
                  <a:pt x="276193" y="437190"/>
                </a:cubicBezTo>
                <a:cubicBezTo>
                  <a:pt x="280127" y="439640"/>
                  <a:pt x="285430" y="444813"/>
                  <a:pt x="292104" y="452712"/>
                </a:cubicBezTo>
                <a:cubicBezTo>
                  <a:pt x="298777" y="460610"/>
                  <a:pt x="304592" y="469365"/>
                  <a:pt x="309547" y="478979"/>
                </a:cubicBezTo>
                <a:cubicBezTo>
                  <a:pt x="314503" y="488592"/>
                  <a:pt x="318392" y="498028"/>
                  <a:pt x="321213" y="507287"/>
                </a:cubicBezTo>
                <a:cubicBezTo>
                  <a:pt x="324035" y="516546"/>
                  <a:pt x="325446" y="524113"/>
                  <a:pt x="325446" y="529988"/>
                </a:cubicBezTo>
                <a:lnTo>
                  <a:pt x="350766" y="549315"/>
                </a:lnTo>
                <a:lnTo>
                  <a:pt x="350766" y="296903"/>
                </a:lnTo>
                <a:lnTo>
                  <a:pt x="391606" y="296903"/>
                </a:lnTo>
                <a:lnTo>
                  <a:pt x="402492" y="296903"/>
                </a:lnTo>
                <a:lnTo>
                  <a:pt x="414245" y="296903"/>
                </a:lnTo>
                <a:cubicBezTo>
                  <a:pt x="415200" y="297313"/>
                  <a:pt x="416867" y="298917"/>
                  <a:pt x="419244" y="301713"/>
                </a:cubicBezTo>
                <a:cubicBezTo>
                  <a:pt x="421622" y="304509"/>
                  <a:pt x="424057" y="307779"/>
                  <a:pt x="426551" y="311523"/>
                </a:cubicBezTo>
                <a:cubicBezTo>
                  <a:pt x="429044" y="315267"/>
                  <a:pt x="431085" y="318873"/>
                  <a:pt x="432675" y="322342"/>
                </a:cubicBezTo>
                <a:cubicBezTo>
                  <a:pt x="434264" y="325811"/>
                  <a:pt x="435059" y="328259"/>
                  <a:pt x="435059" y="329687"/>
                </a:cubicBezTo>
                <a:lnTo>
                  <a:pt x="435059" y="522462"/>
                </a:lnTo>
                <a:lnTo>
                  <a:pt x="470554" y="548329"/>
                </a:lnTo>
                <a:lnTo>
                  <a:pt x="470554" y="296903"/>
                </a:lnTo>
                <a:lnTo>
                  <a:pt x="518886" y="296903"/>
                </a:lnTo>
                <a:lnTo>
                  <a:pt x="524691" y="296903"/>
                </a:lnTo>
                <a:lnTo>
                  <a:pt x="555275" y="296903"/>
                </a:lnTo>
                <a:lnTo>
                  <a:pt x="555275" y="522462"/>
                </a:lnTo>
                <a:lnTo>
                  <a:pt x="590770" y="548329"/>
                </a:lnTo>
                <a:lnTo>
                  <a:pt x="590770" y="296903"/>
                </a:lnTo>
                <a:lnTo>
                  <a:pt x="643157" y="296903"/>
                </a:lnTo>
                <a:lnTo>
                  <a:pt x="650230" y="296903"/>
                </a:lnTo>
                <a:lnTo>
                  <a:pt x="822068" y="296903"/>
                </a:lnTo>
                <a:lnTo>
                  <a:pt x="822068" y="322276"/>
                </a:lnTo>
                <a:cubicBezTo>
                  <a:pt x="820804" y="317572"/>
                  <a:pt x="817622" y="314304"/>
                  <a:pt x="812520" y="312470"/>
                </a:cubicBezTo>
                <a:cubicBezTo>
                  <a:pt x="807418" y="310637"/>
                  <a:pt x="803277" y="309720"/>
                  <a:pt x="800099" y="309720"/>
                </a:cubicBezTo>
                <a:cubicBezTo>
                  <a:pt x="788616" y="309720"/>
                  <a:pt x="780130" y="313058"/>
                  <a:pt x="774640" y="319734"/>
                </a:cubicBezTo>
                <a:cubicBezTo>
                  <a:pt x="769150" y="326410"/>
                  <a:pt x="766390" y="333079"/>
                  <a:pt x="766359" y="339739"/>
                </a:cubicBezTo>
                <a:cubicBezTo>
                  <a:pt x="765337" y="332580"/>
                  <a:pt x="761505" y="326700"/>
                  <a:pt x="754863" y="322099"/>
                </a:cubicBezTo>
                <a:cubicBezTo>
                  <a:pt x="748220" y="317498"/>
                  <a:pt x="742024" y="314064"/>
                  <a:pt x="736275" y="311796"/>
                </a:cubicBezTo>
                <a:cubicBezTo>
                  <a:pt x="730526" y="309529"/>
                  <a:pt x="725571" y="308123"/>
                  <a:pt x="721408" y="307579"/>
                </a:cubicBezTo>
                <a:cubicBezTo>
                  <a:pt x="717246" y="307035"/>
                  <a:pt x="714492" y="306762"/>
                  <a:pt x="713147" y="306762"/>
                </a:cubicBezTo>
                <a:cubicBezTo>
                  <a:pt x="694644" y="306762"/>
                  <a:pt x="680154" y="311999"/>
                  <a:pt x="669675" y="322473"/>
                </a:cubicBezTo>
                <a:cubicBezTo>
                  <a:pt x="659196" y="332946"/>
                  <a:pt x="653957" y="346299"/>
                  <a:pt x="653957" y="362532"/>
                </a:cubicBezTo>
                <a:cubicBezTo>
                  <a:pt x="653957" y="382714"/>
                  <a:pt x="659753" y="398184"/>
                  <a:pt x="671346" y="408943"/>
                </a:cubicBezTo>
                <a:cubicBezTo>
                  <a:pt x="682940" y="419702"/>
                  <a:pt x="696788" y="425081"/>
                  <a:pt x="712893" y="425081"/>
                </a:cubicBezTo>
                <a:cubicBezTo>
                  <a:pt x="724206" y="425081"/>
                  <a:pt x="733645" y="422138"/>
                  <a:pt x="741209" y="416253"/>
                </a:cubicBezTo>
                <a:cubicBezTo>
                  <a:pt x="748773" y="410368"/>
                  <a:pt x="752556" y="402470"/>
                  <a:pt x="752556" y="392559"/>
                </a:cubicBezTo>
                <a:cubicBezTo>
                  <a:pt x="752556" y="385082"/>
                  <a:pt x="749834" y="378033"/>
                  <a:pt x="744390" y="371414"/>
                </a:cubicBezTo>
                <a:cubicBezTo>
                  <a:pt x="738947" y="364794"/>
                  <a:pt x="730997" y="361485"/>
                  <a:pt x="720542" y="361485"/>
                </a:cubicBezTo>
                <a:cubicBezTo>
                  <a:pt x="718154" y="361485"/>
                  <a:pt x="715345" y="361960"/>
                  <a:pt x="712115" y="362910"/>
                </a:cubicBezTo>
                <a:cubicBezTo>
                  <a:pt x="708885" y="363860"/>
                  <a:pt x="705793" y="365317"/>
                  <a:pt x="702840" y="367281"/>
                </a:cubicBezTo>
                <a:cubicBezTo>
                  <a:pt x="699887" y="369245"/>
                  <a:pt x="697329" y="372097"/>
                  <a:pt x="695164" y="375835"/>
                </a:cubicBezTo>
                <a:cubicBezTo>
                  <a:pt x="693000" y="379574"/>
                  <a:pt x="691917" y="384006"/>
                  <a:pt x="691917" y="389131"/>
                </a:cubicBezTo>
                <a:lnTo>
                  <a:pt x="691917" y="386134"/>
                </a:lnTo>
                <a:cubicBezTo>
                  <a:pt x="691604" y="385960"/>
                  <a:pt x="690376" y="384622"/>
                  <a:pt x="688231" y="382121"/>
                </a:cubicBezTo>
                <a:cubicBezTo>
                  <a:pt x="686087" y="379620"/>
                  <a:pt x="685015" y="376156"/>
                  <a:pt x="685015" y="371730"/>
                </a:cubicBezTo>
                <a:cubicBezTo>
                  <a:pt x="685015" y="368684"/>
                  <a:pt x="685933" y="365657"/>
                  <a:pt x="687769" y="362648"/>
                </a:cubicBezTo>
                <a:cubicBezTo>
                  <a:pt x="689605" y="359639"/>
                  <a:pt x="692179" y="356912"/>
                  <a:pt x="695492" y="354467"/>
                </a:cubicBezTo>
                <a:cubicBezTo>
                  <a:pt x="698804" y="352023"/>
                  <a:pt x="702486" y="350034"/>
                  <a:pt x="706538" y="348501"/>
                </a:cubicBezTo>
                <a:cubicBezTo>
                  <a:pt x="710589" y="346968"/>
                  <a:pt x="714690" y="346202"/>
                  <a:pt x="718839" y="346202"/>
                </a:cubicBezTo>
                <a:cubicBezTo>
                  <a:pt x="727950" y="346202"/>
                  <a:pt x="736549" y="349431"/>
                  <a:pt x="744637" y="355888"/>
                </a:cubicBezTo>
                <a:cubicBezTo>
                  <a:pt x="752725" y="362346"/>
                  <a:pt x="759257" y="372544"/>
                  <a:pt x="764233" y="386481"/>
                </a:cubicBezTo>
                <a:lnTo>
                  <a:pt x="797418" y="399907"/>
                </a:lnTo>
                <a:cubicBezTo>
                  <a:pt x="796627" y="390166"/>
                  <a:pt x="796019" y="383969"/>
                  <a:pt x="795592" y="381316"/>
                </a:cubicBezTo>
                <a:cubicBezTo>
                  <a:pt x="795166" y="378664"/>
                  <a:pt x="794953" y="376775"/>
                  <a:pt x="794953" y="375651"/>
                </a:cubicBezTo>
                <a:cubicBezTo>
                  <a:pt x="794953" y="366376"/>
                  <a:pt x="796518" y="359725"/>
                  <a:pt x="799648" y="355696"/>
                </a:cubicBezTo>
                <a:cubicBezTo>
                  <a:pt x="802778" y="351667"/>
                  <a:pt x="805971" y="349653"/>
                  <a:pt x="809227" y="349653"/>
                </a:cubicBezTo>
                <a:cubicBezTo>
                  <a:pt x="811548" y="349653"/>
                  <a:pt x="813688" y="350146"/>
                  <a:pt x="815647" y="351132"/>
                </a:cubicBezTo>
                <a:cubicBezTo>
                  <a:pt x="817606" y="352118"/>
                  <a:pt x="819746" y="353884"/>
                  <a:pt x="822068" y="356432"/>
                </a:cubicBezTo>
                <a:lnTo>
                  <a:pt x="822068" y="454067"/>
                </a:lnTo>
                <a:cubicBezTo>
                  <a:pt x="822068" y="461036"/>
                  <a:pt x="823676" y="467650"/>
                  <a:pt x="826894" y="473910"/>
                </a:cubicBezTo>
                <a:cubicBezTo>
                  <a:pt x="830111" y="480170"/>
                  <a:pt x="834060" y="485641"/>
                  <a:pt x="838741" y="490322"/>
                </a:cubicBezTo>
                <a:cubicBezTo>
                  <a:pt x="843422" y="495002"/>
                  <a:pt x="848625" y="498774"/>
                  <a:pt x="854351" y="501637"/>
                </a:cubicBezTo>
                <a:cubicBezTo>
                  <a:pt x="860077" y="504500"/>
                  <a:pt x="865633" y="505932"/>
                  <a:pt x="871020" y="505932"/>
                </a:cubicBezTo>
                <a:cubicBezTo>
                  <a:pt x="876638" y="505932"/>
                  <a:pt x="885751" y="503410"/>
                  <a:pt x="898358" y="498367"/>
                </a:cubicBezTo>
                <a:cubicBezTo>
                  <a:pt x="910966" y="493324"/>
                  <a:pt x="923853" y="485964"/>
                  <a:pt x="937020" y="476287"/>
                </a:cubicBezTo>
                <a:cubicBezTo>
                  <a:pt x="950187" y="466609"/>
                  <a:pt x="961845" y="454831"/>
                  <a:pt x="971995" y="440953"/>
                </a:cubicBezTo>
                <a:cubicBezTo>
                  <a:pt x="982145" y="427075"/>
                  <a:pt x="987220" y="411110"/>
                  <a:pt x="987220" y="393059"/>
                </a:cubicBezTo>
                <a:cubicBezTo>
                  <a:pt x="987220" y="385284"/>
                  <a:pt x="986079" y="377972"/>
                  <a:pt x="983796" y="371121"/>
                </a:cubicBezTo>
                <a:cubicBezTo>
                  <a:pt x="981514" y="364271"/>
                  <a:pt x="978327" y="358262"/>
                  <a:pt x="974237" y="353096"/>
                </a:cubicBezTo>
                <a:cubicBezTo>
                  <a:pt x="970147" y="347930"/>
                  <a:pt x="965195" y="343846"/>
                  <a:pt x="959382" y="340844"/>
                </a:cubicBezTo>
                <a:cubicBezTo>
                  <a:pt x="953568" y="337843"/>
                  <a:pt x="947342" y="336342"/>
                  <a:pt x="940702" y="336342"/>
                </a:cubicBezTo>
                <a:cubicBezTo>
                  <a:pt x="928213" y="336342"/>
                  <a:pt x="918547" y="340241"/>
                  <a:pt x="911704" y="348039"/>
                </a:cubicBezTo>
                <a:cubicBezTo>
                  <a:pt x="904861" y="355837"/>
                  <a:pt x="901439" y="364579"/>
                  <a:pt x="901439" y="374264"/>
                </a:cubicBezTo>
                <a:cubicBezTo>
                  <a:pt x="901439" y="382172"/>
                  <a:pt x="904094" y="389743"/>
                  <a:pt x="909404" y="396976"/>
                </a:cubicBezTo>
                <a:cubicBezTo>
                  <a:pt x="914714" y="404209"/>
                  <a:pt x="922887" y="407826"/>
                  <a:pt x="933923" y="407826"/>
                </a:cubicBezTo>
                <a:lnTo>
                  <a:pt x="940250" y="407589"/>
                </a:lnTo>
                <a:lnTo>
                  <a:pt x="929995" y="429252"/>
                </a:lnTo>
                <a:cubicBezTo>
                  <a:pt x="923817" y="437379"/>
                  <a:pt x="916894" y="444350"/>
                  <a:pt x="909227" y="450166"/>
                </a:cubicBezTo>
                <a:cubicBezTo>
                  <a:pt x="901560" y="455981"/>
                  <a:pt x="894391" y="460403"/>
                  <a:pt x="887720" y="463430"/>
                </a:cubicBezTo>
                <a:cubicBezTo>
                  <a:pt x="881050" y="466458"/>
                  <a:pt x="876939" y="467971"/>
                  <a:pt x="875388" y="467971"/>
                </a:cubicBezTo>
                <a:cubicBezTo>
                  <a:pt x="871983" y="467971"/>
                  <a:pt x="868243" y="466676"/>
                  <a:pt x="864168" y="464085"/>
                </a:cubicBezTo>
                <a:cubicBezTo>
                  <a:pt x="860094" y="461494"/>
                  <a:pt x="858056" y="458145"/>
                  <a:pt x="858056" y="454036"/>
                </a:cubicBezTo>
                <a:lnTo>
                  <a:pt x="858056" y="296903"/>
                </a:lnTo>
                <a:lnTo>
                  <a:pt x="1020467" y="296903"/>
                </a:lnTo>
                <a:lnTo>
                  <a:pt x="1000932" y="263872"/>
                </a:lnTo>
                <a:lnTo>
                  <a:pt x="993323" y="263872"/>
                </a:lnTo>
                <a:lnTo>
                  <a:pt x="993521" y="262667"/>
                </a:lnTo>
                <a:cubicBezTo>
                  <a:pt x="993686" y="259865"/>
                  <a:pt x="993968" y="256269"/>
                  <a:pt x="994369" y="251878"/>
                </a:cubicBezTo>
                <a:lnTo>
                  <a:pt x="994284" y="251285"/>
                </a:lnTo>
                <a:cubicBezTo>
                  <a:pt x="991732" y="240917"/>
                  <a:pt x="985637" y="231713"/>
                  <a:pt x="976001" y="223674"/>
                </a:cubicBezTo>
                <a:cubicBezTo>
                  <a:pt x="966364" y="215634"/>
                  <a:pt x="951504" y="211615"/>
                  <a:pt x="931420" y="211615"/>
                </a:cubicBezTo>
                <a:cubicBezTo>
                  <a:pt x="926325" y="211615"/>
                  <a:pt x="920732" y="211792"/>
                  <a:pt x="914639" y="212146"/>
                </a:cubicBezTo>
                <a:cubicBezTo>
                  <a:pt x="908546" y="212501"/>
                  <a:pt x="902282" y="212850"/>
                  <a:pt x="895847" y="213194"/>
                </a:cubicBezTo>
                <a:cubicBezTo>
                  <a:pt x="885361" y="214113"/>
                  <a:pt x="874823" y="214573"/>
                  <a:pt x="864234" y="214573"/>
                </a:cubicBezTo>
                <a:cubicBezTo>
                  <a:pt x="852669" y="214573"/>
                  <a:pt x="844065" y="212867"/>
                  <a:pt x="838421" y="209454"/>
                </a:cubicBezTo>
                <a:cubicBezTo>
                  <a:pt x="832777" y="206042"/>
                  <a:pt x="829955" y="200674"/>
                  <a:pt x="829955" y="193351"/>
                </a:cubicBezTo>
                <a:cubicBezTo>
                  <a:pt x="829955" y="188693"/>
                  <a:pt x="831244" y="181873"/>
                  <a:pt x="833822" y="172892"/>
                </a:cubicBezTo>
                <a:lnTo>
                  <a:pt x="807232" y="159850"/>
                </a:lnTo>
                <a:cubicBezTo>
                  <a:pt x="804592" y="169839"/>
                  <a:pt x="802872" y="177309"/>
                  <a:pt x="802071" y="182262"/>
                </a:cubicBezTo>
                <a:cubicBezTo>
                  <a:pt x="801269" y="187215"/>
                  <a:pt x="800869" y="191402"/>
                  <a:pt x="800869" y="194822"/>
                </a:cubicBezTo>
                <a:cubicBezTo>
                  <a:pt x="800869" y="204461"/>
                  <a:pt x="802878" y="213058"/>
                  <a:pt x="806896" y="220612"/>
                </a:cubicBezTo>
                <a:cubicBezTo>
                  <a:pt x="810915" y="228166"/>
                  <a:pt x="816179" y="234416"/>
                  <a:pt x="822688" y="239361"/>
                </a:cubicBezTo>
                <a:cubicBezTo>
                  <a:pt x="829197" y="244306"/>
                  <a:pt x="836303" y="248067"/>
                  <a:pt x="844006" y="250642"/>
                </a:cubicBezTo>
                <a:cubicBezTo>
                  <a:pt x="851709" y="253217"/>
                  <a:pt x="859414" y="254505"/>
                  <a:pt x="867122" y="254505"/>
                </a:cubicBezTo>
                <a:cubicBezTo>
                  <a:pt x="871169" y="254505"/>
                  <a:pt x="876175" y="254336"/>
                  <a:pt x="882139" y="253997"/>
                </a:cubicBezTo>
                <a:cubicBezTo>
                  <a:pt x="888104" y="253658"/>
                  <a:pt x="894224" y="253170"/>
                  <a:pt x="900500" y="252533"/>
                </a:cubicBezTo>
                <a:cubicBezTo>
                  <a:pt x="907165" y="251871"/>
                  <a:pt x="913461" y="251383"/>
                  <a:pt x="919388" y="251070"/>
                </a:cubicBezTo>
                <a:cubicBezTo>
                  <a:pt x="925314" y="250756"/>
                  <a:pt x="930126" y="250600"/>
                  <a:pt x="933823" y="250600"/>
                </a:cubicBezTo>
                <a:cubicBezTo>
                  <a:pt x="937289" y="250600"/>
                  <a:pt x="941032" y="250832"/>
                  <a:pt x="945050" y="251297"/>
                </a:cubicBezTo>
                <a:cubicBezTo>
                  <a:pt x="949069" y="251762"/>
                  <a:pt x="952656" y="252541"/>
                  <a:pt x="955811" y="253635"/>
                </a:cubicBezTo>
                <a:cubicBezTo>
                  <a:pt x="958967" y="254729"/>
                  <a:pt x="961311" y="256095"/>
                  <a:pt x="962844" y="257733"/>
                </a:cubicBezTo>
                <a:cubicBezTo>
                  <a:pt x="964377" y="259371"/>
                  <a:pt x="965143" y="261456"/>
                  <a:pt x="965143" y="263988"/>
                </a:cubicBezTo>
                <a:cubicBezTo>
                  <a:pt x="965143" y="263664"/>
                  <a:pt x="964648" y="263626"/>
                  <a:pt x="963657" y="263872"/>
                </a:cubicBezTo>
                <a:lnTo>
                  <a:pt x="629670" y="263872"/>
                </a:lnTo>
                <a:lnTo>
                  <a:pt x="624924" y="263872"/>
                </a:lnTo>
                <a:lnTo>
                  <a:pt x="583498" y="263872"/>
                </a:lnTo>
                <a:lnTo>
                  <a:pt x="570942" y="246802"/>
                </a:lnTo>
                <a:cubicBezTo>
                  <a:pt x="584310" y="230759"/>
                  <a:pt x="599069" y="218583"/>
                  <a:pt x="615219" y="210274"/>
                </a:cubicBezTo>
                <a:cubicBezTo>
                  <a:pt x="631370" y="201965"/>
                  <a:pt x="649126" y="197811"/>
                  <a:pt x="668486" y="197811"/>
                </a:cubicBezTo>
                <a:cubicBezTo>
                  <a:pt x="679162" y="197811"/>
                  <a:pt x="689617" y="199070"/>
                  <a:pt x="699849" y="201589"/>
                </a:cubicBezTo>
                <a:cubicBezTo>
                  <a:pt x="710081" y="204108"/>
                  <a:pt x="720180" y="207661"/>
                  <a:pt x="730145" y="212246"/>
                </a:cubicBezTo>
                <a:cubicBezTo>
                  <a:pt x="740110" y="216832"/>
                  <a:pt x="749857" y="222015"/>
                  <a:pt x="759385" y="227795"/>
                </a:cubicBezTo>
                <a:cubicBezTo>
                  <a:pt x="768914" y="233575"/>
                  <a:pt x="781669" y="240175"/>
                  <a:pt x="797650" y="247596"/>
                </a:cubicBezTo>
                <a:lnTo>
                  <a:pt x="797650" y="220566"/>
                </a:lnTo>
                <a:cubicBezTo>
                  <a:pt x="783702" y="210110"/>
                  <a:pt x="771159" y="201054"/>
                  <a:pt x="760021" y="193397"/>
                </a:cubicBezTo>
                <a:cubicBezTo>
                  <a:pt x="748882" y="185740"/>
                  <a:pt x="737849" y="179168"/>
                  <a:pt x="726921" y="173681"/>
                </a:cubicBezTo>
                <a:cubicBezTo>
                  <a:pt x="715993" y="168194"/>
                  <a:pt x="704758" y="164024"/>
                  <a:pt x="693216" y="161172"/>
                </a:cubicBezTo>
                <a:cubicBezTo>
                  <a:pt x="681675" y="158319"/>
                  <a:pt x="669243" y="156893"/>
                  <a:pt x="655922" y="156893"/>
                </a:cubicBezTo>
                <a:close/>
                <a:moveTo>
                  <a:pt x="0" y="0"/>
                </a:moveTo>
                <a:lnTo>
                  <a:pt x="4184073" y="0"/>
                </a:lnTo>
                <a:lnTo>
                  <a:pt x="4184073" y="882194"/>
                </a:lnTo>
                <a:lnTo>
                  <a:pt x="0" y="8821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000" dirty="0"/>
          </a:p>
        </p:txBody>
      </p:sp>
      <p:sp>
        <p:nvSpPr>
          <p:cNvPr id="7" name="Freeform 6"/>
          <p:cNvSpPr/>
          <p:nvPr/>
        </p:nvSpPr>
        <p:spPr>
          <a:xfrm>
            <a:off x="-2" y="2377440"/>
            <a:ext cx="12192001" cy="2184953"/>
          </a:xfrm>
          <a:custGeom>
            <a:avLst/>
            <a:gdLst/>
            <a:ahLst/>
            <a:cxnLst/>
            <a:rect l="l" t="t" r="r" b="b"/>
            <a:pathLst>
              <a:path w="4184073" h="882194">
                <a:moveTo>
                  <a:pt x="2299563" y="528837"/>
                </a:moveTo>
                <a:lnTo>
                  <a:pt x="2299416" y="607916"/>
                </a:lnTo>
                <a:lnTo>
                  <a:pt x="2287076" y="589190"/>
                </a:lnTo>
                <a:lnTo>
                  <a:pt x="2272687" y="585870"/>
                </a:lnTo>
                <a:lnTo>
                  <a:pt x="2273172" y="585870"/>
                </a:lnTo>
                <a:cubicBezTo>
                  <a:pt x="2270481" y="578655"/>
                  <a:pt x="2268286" y="575048"/>
                  <a:pt x="2266586" y="575048"/>
                </a:cubicBezTo>
                <a:lnTo>
                  <a:pt x="2264144" y="580307"/>
                </a:lnTo>
                <a:lnTo>
                  <a:pt x="2238039" y="562430"/>
                </a:lnTo>
                <a:close/>
                <a:moveTo>
                  <a:pt x="1098713" y="473245"/>
                </a:moveTo>
                <a:lnTo>
                  <a:pt x="1098713" y="588097"/>
                </a:lnTo>
                <a:cubicBezTo>
                  <a:pt x="1090250" y="568320"/>
                  <a:pt x="1078667" y="552484"/>
                  <a:pt x="1063965" y="540588"/>
                </a:cubicBezTo>
                <a:cubicBezTo>
                  <a:pt x="1049262" y="528692"/>
                  <a:pt x="1034649" y="520428"/>
                  <a:pt x="1020127" y="515796"/>
                </a:cubicBezTo>
                <a:close/>
                <a:moveTo>
                  <a:pt x="1822278" y="472282"/>
                </a:moveTo>
                <a:lnTo>
                  <a:pt x="1822278" y="585678"/>
                </a:lnTo>
                <a:cubicBezTo>
                  <a:pt x="1816193" y="567001"/>
                  <a:pt x="1806009" y="551518"/>
                  <a:pt x="1791728" y="539229"/>
                </a:cubicBezTo>
                <a:cubicBezTo>
                  <a:pt x="1777446" y="526940"/>
                  <a:pt x="1763530" y="518741"/>
                  <a:pt x="1749977" y="514633"/>
                </a:cubicBezTo>
                <a:cubicBezTo>
                  <a:pt x="1764285" y="508753"/>
                  <a:pt x="1777561" y="502216"/>
                  <a:pt x="1789806" y="495021"/>
                </a:cubicBezTo>
                <a:cubicBezTo>
                  <a:pt x="1802051" y="487826"/>
                  <a:pt x="1812875" y="480247"/>
                  <a:pt x="1822278" y="472282"/>
                </a:cubicBezTo>
                <a:close/>
                <a:moveTo>
                  <a:pt x="1402612" y="463762"/>
                </a:moveTo>
                <a:lnTo>
                  <a:pt x="1405043" y="463762"/>
                </a:lnTo>
                <a:lnTo>
                  <a:pt x="1404971" y="464218"/>
                </a:lnTo>
                <a:lnTo>
                  <a:pt x="1403826" y="464005"/>
                </a:lnTo>
                <a:cubicBezTo>
                  <a:pt x="1403987" y="463843"/>
                  <a:pt x="1403583" y="463762"/>
                  <a:pt x="1402612" y="463762"/>
                </a:cubicBezTo>
                <a:close/>
                <a:moveTo>
                  <a:pt x="1405131" y="463200"/>
                </a:moveTo>
                <a:lnTo>
                  <a:pt x="1405131" y="463762"/>
                </a:lnTo>
                <a:lnTo>
                  <a:pt x="1405043" y="463762"/>
                </a:lnTo>
                <a:close/>
                <a:moveTo>
                  <a:pt x="1385758" y="427774"/>
                </a:moveTo>
                <a:lnTo>
                  <a:pt x="1378833" y="429715"/>
                </a:lnTo>
                <a:cubicBezTo>
                  <a:pt x="1372265" y="431199"/>
                  <a:pt x="1365597" y="433636"/>
                  <a:pt x="1358829" y="437025"/>
                </a:cubicBezTo>
                <a:cubicBezTo>
                  <a:pt x="1352060" y="440414"/>
                  <a:pt x="1345741" y="444615"/>
                  <a:pt x="1339871" y="449627"/>
                </a:cubicBezTo>
                <a:cubicBezTo>
                  <a:pt x="1334002" y="454639"/>
                  <a:pt x="1329032" y="460426"/>
                  <a:pt x="1324962" y="466986"/>
                </a:cubicBezTo>
                <a:cubicBezTo>
                  <a:pt x="1320893" y="473546"/>
                  <a:pt x="1318858" y="480696"/>
                  <a:pt x="1318858" y="488435"/>
                </a:cubicBezTo>
                <a:cubicBezTo>
                  <a:pt x="1318858" y="497971"/>
                  <a:pt x="1322493" y="506103"/>
                  <a:pt x="1329765" y="512830"/>
                </a:cubicBezTo>
                <a:cubicBezTo>
                  <a:pt x="1337037" y="519558"/>
                  <a:pt x="1346006" y="522921"/>
                  <a:pt x="1356672" y="522921"/>
                </a:cubicBezTo>
                <a:cubicBezTo>
                  <a:pt x="1362701" y="522921"/>
                  <a:pt x="1368647" y="521543"/>
                  <a:pt x="1374512" y="518785"/>
                </a:cubicBezTo>
                <a:cubicBezTo>
                  <a:pt x="1380376" y="516027"/>
                  <a:pt x="1385641" y="512038"/>
                  <a:pt x="1390307" y="506818"/>
                </a:cubicBezTo>
                <a:cubicBezTo>
                  <a:pt x="1394972" y="501598"/>
                  <a:pt x="1398610" y="495329"/>
                  <a:pt x="1401218" y="488011"/>
                </a:cubicBezTo>
                <a:lnTo>
                  <a:pt x="1404971" y="464218"/>
                </a:lnTo>
                <a:lnTo>
                  <a:pt x="1405131" y="464247"/>
                </a:lnTo>
                <a:lnTo>
                  <a:pt x="1405131" y="463762"/>
                </a:lnTo>
                <a:lnTo>
                  <a:pt x="1406487" y="463762"/>
                </a:lnTo>
                <a:cubicBezTo>
                  <a:pt x="1420075" y="463762"/>
                  <a:pt x="1430313" y="466701"/>
                  <a:pt x="1437199" y="472578"/>
                </a:cubicBezTo>
                <a:cubicBezTo>
                  <a:pt x="1444086" y="478456"/>
                  <a:pt x="1447529" y="487043"/>
                  <a:pt x="1447529" y="498341"/>
                </a:cubicBezTo>
                <a:cubicBezTo>
                  <a:pt x="1447529" y="503995"/>
                  <a:pt x="1445884" y="510400"/>
                  <a:pt x="1442595" y="517556"/>
                </a:cubicBezTo>
                <a:cubicBezTo>
                  <a:pt x="1439306" y="524712"/>
                  <a:pt x="1434290" y="531428"/>
                  <a:pt x="1427547" y="537703"/>
                </a:cubicBezTo>
                <a:cubicBezTo>
                  <a:pt x="1420804" y="543979"/>
                  <a:pt x="1412095" y="549246"/>
                  <a:pt x="1401419" y="553506"/>
                </a:cubicBezTo>
                <a:cubicBezTo>
                  <a:pt x="1390742" y="557766"/>
                  <a:pt x="1377973" y="559896"/>
                  <a:pt x="1363111" y="559896"/>
                </a:cubicBezTo>
                <a:cubicBezTo>
                  <a:pt x="1348486" y="559896"/>
                  <a:pt x="1328168" y="556514"/>
                  <a:pt x="1302157" y="549751"/>
                </a:cubicBezTo>
                <a:lnTo>
                  <a:pt x="1341936" y="613940"/>
                </a:lnTo>
                <a:cubicBezTo>
                  <a:pt x="1355483" y="614988"/>
                  <a:pt x="1368437" y="618188"/>
                  <a:pt x="1380798" y="623542"/>
                </a:cubicBezTo>
                <a:cubicBezTo>
                  <a:pt x="1393158" y="628896"/>
                  <a:pt x="1405739" y="635696"/>
                  <a:pt x="1418538" y="643943"/>
                </a:cubicBezTo>
                <a:cubicBezTo>
                  <a:pt x="1431338" y="652191"/>
                  <a:pt x="1444173" y="661725"/>
                  <a:pt x="1457042" y="672545"/>
                </a:cubicBezTo>
                <a:cubicBezTo>
                  <a:pt x="1469911" y="683365"/>
                  <a:pt x="1485636" y="694950"/>
                  <a:pt x="1504215" y="707301"/>
                </a:cubicBezTo>
                <a:lnTo>
                  <a:pt x="1504215" y="678330"/>
                </a:lnTo>
                <a:cubicBezTo>
                  <a:pt x="1489251" y="662955"/>
                  <a:pt x="1473933" y="648451"/>
                  <a:pt x="1458263" y="634819"/>
                </a:cubicBezTo>
                <a:cubicBezTo>
                  <a:pt x="1442592" y="621187"/>
                  <a:pt x="1424558" y="608902"/>
                  <a:pt x="1404161" y="597964"/>
                </a:cubicBezTo>
                <a:cubicBezTo>
                  <a:pt x="1431152" y="591242"/>
                  <a:pt x="1451208" y="579560"/>
                  <a:pt x="1464329" y="562919"/>
                </a:cubicBezTo>
                <a:cubicBezTo>
                  <a:pt x="1477450" y="546278"/>
                  <a:pt x="1484010" y="528432"/>
                  <a:pt x="1484010" y="509379"/>
                </a:cubicBezTo>
                <a:cubicBezTo>
                  <a:pt x="1484010" y="499237"/>
                  <a:pt x="1481851" y="489171"/>
                  <a:pt x="1477532" y="479180"/>
                </a:cubicBezTo>
                <a:cubicBezTo>
                  <a:pt x="1473213" y="469189"/>
                  <a:pt x="1467112" y="460434"/>
                  <a:pt x="1459230" y="452916"/>
                </a:cubicBezTo>
                <a:cubicBezTo>
                  <a:pt x="1451347" y="445398"/>
                  <a:pt x="1441737" y="439328"/>
                  <a:pt x="1430401" y="434706"/>
                </a:cubicBezTo>
                <a:cubicBezTo>
                  <a:pt x="1419065" y="430085"/>
                  <a:pt x="1406585" y="427774"/>
                  <a:pt x="1392961" y="427774"/>
                </a:cubicBezTo>
                <a:close/>
                <a:moveTo>
                  <a:pt x="2226345" y="422844"/>
                </a:moveTo>
                <a:lnTo>
                  <a:pt x="2296136" y="422844"/>
                </a:lnTo>
                <a:lnTo>
                  <a:pt x="2300967" y="428726"/>
                </a:lnTo>
                <a:cubicBezTo>
                  <a:pt x="2302538" y="430735"/>
                  <a:pt x="2303763" y="432419"/>
                  <a:pt x="2304643" y="433778"/>
                </a:cubicBezTo>
                <a:cubicBezTo>
                  <a:pt x="2306402" y="436497"/>
                  <a:pt x="2307281" y="440592"/>
                  <a:pt x="2307281" y="446061"/>
                </a:cubicBezTo>
                <a:lnTo>
                  <a:pt x="2307281" y="450421"/>
                </a:lnTo>
                <a:cubicBezTo>
                  <a:pt x="2307281" y="454257"/>
                  <a:pt x="2306343" y="457659"/>
                  <a:pt x="2304465" y="460627"/>
                </a:cubicBezTo>
                <a:cubicBezTo>
                  <a:pt x="2302589" y="463595"/>
                  <a:pt x="2300212" y="466113"/>
                  <a:pt x="2297336" y="468180"/>
                </a:cubicBezTo>
                <a:cubicBezTo>
                  <a:pt x="2294461" y="470247"/>
                  <a:pt x="2291300" y="471835"/>
                  <a:pt x="2287854" y="472944"/>
                </a:cubicBezTo>
                <a:cubicBezTo>
                  <a:pt x="2284408" y="474053"/>
                  <a:pt x="2281111" y="474608"/>
                  <a:pt x="2277963" y="474608"/>
                </a:cubicBezTo>
                <a:cubicBezTo>
                  <a:pt x="2273033" y="474608"/>
                  <a:pt x="2267713" y="473028"/>
                  <a:pt x="2262003" y="469867"/>
                </a:cubicBezTo>
                <a:cubicBezTo>
                  <a:pt x="2256292" y="466706"/>
                  <a:pt x="2250786" y="462535"/>
                  <a:pt x="2245483" y="457353"/>
                </a:cubicBezTo>
                <a:cubicBezTo>
                  <a:pt x="2240181" y="452172"/>
                  <a:pt x="2235927" y="446795"/>
                  <a:pt x="2232720" y="441223"/>
                </a:cubicBezTo>
                <a:cubicBezTo>
                  <a:pt x="2229513" y="435651"/>
                  <a:pt x="2227909" y="430470"/>
                  <a:pt x="2227909" y="425678"/>
                </a:cubicBezTo>
                <a:cubicBezTo>
                  <a:pt x="2227909" y="424307"/>
                  <a:pt x="2227944" y="423492"/>
                  <a:pt x="2228013" y="423233"/>
                </a:cubicBezTo>
                <a:cubicBezTo>
                  <a:pt x="2228082" y="422973"/>
                  <a:pt x="2227527" y="422844"/>
                  <a:pt x="2226345" y="422844"/>
                </a:cubicBezTo>
                <a:close/>
                <a:moveTo>
                  <a:pt x="758677" y="422844"/>
                </a:moveTo>
                <a:lnTo>
                  <a:pt x="868653" y="422844"/>
                </a:lnTo>
                <a:lnTo>
                  <a:pt x="868706" y="490203"/>
                </a:lnTo>
                <a:lnTo>
                  <a:pt x="868264" y="489290"/>
                </a:lnTo>
                <a:cubicBezTo>
                  <a:pt x="864158" y="484175"/>
                  <a:pt x="859894" y="479579"/>
                  <a:pt x="855473" y="475502"/>
                </a:cubicBezTo>
                <a:cubicBezTo>
                  <a:pt x="851051" y="471424"/>
                  <a:pt x="846223" y="467709"/>
                  <a:pt x="840987" y="464355"/>
                </a:cubicBezTo>
                <a:cubicBezTo>
                  <a:pt x="835752" y="461002"/>
                  <a:pt x="830520" y="459325"/>
                  <a:pt x="825292" y="459325"/>
                </a:cubicBezTo>
                <a:cubicBezTo>
                  <a:pt x="819993" y="459325"/>
                  <a:pt x="815456" y="460735"/>
                  <a:pt x="811681" y="463554"/>
                </a:cubicBezTo>
                <a:lnTo>
                  <a:pt x="804144" y="470000"/>
                </a:lnTo>
                <a:lnTo>
                  <a:pt x="790979" y="439910"/>
                </a:lnTo>
                <a:cubicBezTo>
                  <a:pt x="781707" y="429195"/>
                  <a:pt x="770940" y="423506"/>
                  <a:pt x="758677" y="422844"/>
                </a:cubicBezTo>
                <a:close/>
                <a:moveTo>
                  <a:pt x="3122747" y="390306"/>
                </a:moveTo>
                <a:lnTo>
                  <a:pt x="3085773" y="414124"/>
                </a:lnTo>
                <a:lnTo>
                  <a:pt x="3085773" y="668354"/>
                </a:lnTo>
                <a:lnTo>
                  <a:pt x="3122747" y="642827"/>
                </a:lnTo>
                <a:close/>
                <a:moveTo>
                  <a:pt x="2652116" y="342979"/>
                </a:moveTo>
                <a:lnTo>
                  <a:pt x="2652116" y="458986"/>
                </a:lnTo>
                <a:cubicBezTo>
                  <a:pt x="2654103" y="452459"/>
                  <a:pt x="2652317" y="445161"/>
                  <a:pt x="2646758" y="437090"/>
                </a:cubicBezTo>
                <a:cubicBezTo>
                  <a:pt x="2641199" y="429020"/>
                  <a:pt x="2635057" y="421880"/>
                  <a:pt x="2628333" y="415668"/>
                </a:cubicBezTo>
                <a:cubicBezTo>
                  <a:pt x="2621608" y="409457"/>
                  <a:pt x="2614078" y="404272"/>
                  <a:pt x="2605744" y="400112"/>
                </a:cubicBezTo>
                <a:cubicBezTo>
                  <a:pt x="2597409" y="395953"/>
                  <a:pt x="2589690" y="395313"/>
                  <a:pt x="2582588" y="398194"/>
                </a:cubicBezTo>
                <a:lnTo>
                  <a:pt x="2582588" y="393264"/>
                </a:lnTo>
                <a:lnTo>
                  <a:pt x="2574261" y="393264"/>
                </a:lnTo>
                <a:cubicBezTo>
                  <a:pt x="2571601" y="393264"/>
                  <a:pt x="2567611" y="393607"/>
                  <a:pt x="2562291" y="394293"/>
                </a:cubicBezTo>
                <a:cubicBezTo>
                  <a:pt x="2556971" y="394978"/>
                  <a:pt x="2550989" y="396426"/>
                  <a:pt x="2544347" y="398637"/>
                </a:cubicBezTo>
                <a:cubicBezTo>
                  <a:pt x="2537704" y="400848"/>
                  <a:pt x="2530757" y="404281"/>
                  <a:pt x="2523506" y="408936"/>
                </a:cubicBezTo>
                <a:cubicBezTo>
                  <a:pt x="2516255" y="413591"/>
                  <a:pt x="2509261" y="421747"/>
                  <a:pt x="2502523" y="433405"/>
                </a:cubicBezTo>
                <a:cubicBezTo>
                  <a:pt x="2498656" y="435803"/>
                  <a:pt x="2495753" y="439993"/>
                  <a:pt x="2493815" y="445976"/>
                </a:cubicBezTo>
                <a:cubicBezTo>
                  <a:pt x="2491876" y="451959"/>
                  <a:pt x="2490907" y="457615"/>
                  <a:pt x="2490907" y="462946"/>
                </a:cubicBezTo>
                <a:cubicBezTo>
                  <a:pt x="2490907" y="466581"/>
                  <a:pt x="2491356" y="470650"/>
                  <a:pt x="2492255" y="475151"/>
                </a:cubicBezTo>
                <a:cubicBezTo>
                  <a:pt x="2493154" y="479652"/>
                  <a:pt x="2494918" y="483879"/>
                  <a:pt x="2497547" y="487830"/>
                </a:cubicBezTo>
                <a:cubicBezTo>
                  <a:pt x="2500176" y="491782"/>
                  <a:pt x="2503758" y="495084"/>
                  <a:pt x="2508293" y="497736"/>
                </a:cubicBezTo>
                <a:cubicBezTo>
                  <a:pt x="2512827" y="500389"/>
                  <a:pt x="2518805" y="501715"/>
                  <a:pt x="2526225" y="501715"/>
                </a:cubicBezTo>
                <a:cubicBezTo>
                  <a:pt x="2530390" y="501715"/>
                  <a:pt x="2534815" y="500497"/>
                  <a:pt x="2539501" y="498060"/>
                </a:cubicBezTo>
                <a:cubicBezTo>
                  <a:pt x="2544187" y="495623"/>
                  <a:pt x="2549147" y="493170"/>
                  <a:pt x="2554380" y="490700"/>
                </a:cubicBezTo>
                <a:cubicBezTo>
                  <a:pt x="2559864" y="488343"/>
                  <a:pt x="2564005" y="486527"/>
                  <a:pt x="2566801" y="485254"/>
                </a:cubicBezTo>
                <a:cubicBezTo>
                  <a:pt x="2569597" y="483980"/>
                  <a:pt x="2571026" y="483343"/>
                  <a:pt x="2571088" y="483343"/>
                </a:cubicBezTo>
                <a:cubicBezTo>
                  <a:pt x="2574554" y="483343"/>
                  <a:pt x="2576287" y="484278"/>
                  <a:pt x="2576287" y="486147"/>
                </a:cubicBezTo>
                <a:cubicBezTo>
                  <a:pt x="2576287" y="487852"/>
                  <a:pt x="2574845" y="491231"/>
                  <a:pt x="2571962" y="496284"/>
                </a:cubicBezTo>
                <a:cubicBezTo>
                  <a:pt x="2569079" y="501338"/>
                  <a:pt x="2565554" y="507110"/>
                  <a:pt x="2561390" y="513601"/>
                </a:cubicBezTo>
                <a:cubicBezTo>
                  <a:pt x="2553137" y="520230"/>
                  <a:pt x="2546868" y="525308"/>
                  <a:pt x="2542583" y="528833"/>
                </a:cubicBezTo>
                <a:cubicBezTo>
                  <a:pt x="2538297" y="532359"/>
                  <a:pt x="2534737" y="535190"/>
                  <a:pt x="2531902" y="537326"/>
                </a:cubicBezTo>
                <a:lnTo>
                  <a:pt x="2526603" y="541971"/>
                </a:lnTo>
                <a:lnTo>
                  <a:pt x="2561952" y="582920"/>
                </a:lnTo>
                <a:cubicBezTo>
                  <a:pt x="2580799" y="563935"/>
                  <a:pt x="2594046" y="546779"/>
                  <a:pt x="2601696" y="531452"/>
                </a:cubicBezTo>
                <a:cubicBezTo>
                  <a:pt x="2609345" y="516126"/>
                  <a:pt x="2613169" y="504570"/>
                  <a:pt x="2613169" y="496785"/>
                </a:cubicBezTo>
                <a:cubicBezTo>
                  <a:pt x="2613169" y="482920"/>
                  <a:pt x="2608677" y="471944"/>
                  <a:pt x="2599693" y="463858"/>
                </a:cubicBezTo>
                <a:cubicBezTo>
                  <a:pt x="2590709" y="455773"/>
                  <a:pt x="2575869" y="451730"/>
                  <a:pt x="2555173" y="451730"/>
                </a:cubicBezTo>
                <a:cubicBezTo>
                  <a:pt x="2548369" y="451730"/>
                  <a:pt x="2544066" y="452536"/>
                  <a:pt x="2542263" y="454149"/>
                </a:cubicBezTo>
                <a:cubicBezTo>
                  <a:pt x="2546053" y="449358"/>
                  <a:pt x="2551444" y="444969"/>
                  <a:pt x="2558435" y="440984"/>
                </a:cubicBezTo>
                <a:cubicBezTo>
                  <a:pt x="2565427" y="436999"/>
                  <a:pt x="2572931" y="435007"/>
                  <a:pt x="2580948" y="435007"/>
                </a:cubicBezTo>
                <a:cubicBezTo>
                  <a:pt x="2585739" y="435007"/>
                  <a:pt x="2590981" y="436128"/>
                  <a:pt x="2596673" y="438369"/>
                </a:cubicBezTo>
                <a:cubicBezTo>
                  <a:pt x="2602366" y="440611"/>
                  <a:pt x="2607790" y="443546"/>
                  <a:pt x="2612946" y="447174"/>
                </a:cubicBezTo>
                <a:cubicBezTo>
                  <a:pt x="2618102" y="450802"/>
                  <a:pt x="2622640" y="454646"/>
                  <a:pt x="2626561" y="458705"/>
                </a:cubicBezTo>
                <a:cubicBezTo>
                  <a:pt x="2630482" y="462765"/>
                  <a:pt x="2633205" y="466617"/>
                  <a:pt x="2634730" y="470264"/>
                </a:cubicBezTo>
                <a:cubicBezTo>
                  <a:pt x="2641159" y="478290"/>
                  <a:pt x="2645664" y="485858"/>
                  <a:pt x="2648245" y="492968"/>
                </a:cubicBezTo>
                <a:cubicBezTo>
                  <a:pt x="2650825" y="500078"/>
                  <a:pt x="2652116" y="505055"/>
                  <a:pt x="2652116" y="507900"/>
                </a:cubicBezTo>
                <a:lnTo>
                  <a:pt x="2652116" y="648373"/>
                </a:lnTo>
                <a:lnTo>
                  <a:pt x="2688104" y="674270"/>
                </a:lnTo>
                <a:lnTo>
                  <a:pt x="2688104" y="422844"/>
                </a:lnTo>
                <a:lnTo>
                  <a:pt x="2725134" y="422844"/>
                </a:lnTo>
                <a:lnTo>
                  <a:pt x="2728707" y="422844"/>
                </a:lnTo>
                <a:lnTo>
                  <a:pt x="2730032" y="422844"/>
                </a:lnTo>
                <a:lnTo>
                  <a:pt x="2735384" y="446587"/>
                </a:lnTo>
                <a:cubicBezTo>
                  <a:pt x="2741414" y="471184"/>
                  <a:pt x="2748049" y="492009"/>
                  <a:pt x="2755288" y="509064"/>
                </a:cubicBezTo>
                <a:cubicBezTo>
                  <a:pt x="2764940" y="531803"/>
                  <a:pt x="2775110" y="550899"/>
                  <a:pt x="2785799" y="566351"/>
                </a:cubicBezTo>
                <a:cubicBezTo>
                  <a:pt x="2796489" y="581803"/>
                  <a:pt x="2807310" y="594073"/>
                  <a:pt x="2818264" y="603160"/>
                </a:cubicBezTo>
                <a:cubicBezTo>
                  <a:pt x="2829217" y="612247"/>
                  <a:pt x="2839678" y="619142"/>
                  <a:pt x="2849646" y="623846"/>
                </a:cubicBezTo>
                <a:cubicBezTo>
                  <a:pt x="2859613" y="628550"/>
                  <a:pt x="2868631" y="631557"/>
                  <a:pt x="2876699" y="632867"/>
                </a:cubicBezTo>
                <a:cubicBezTo>
                  <a:pt x="2884766" y="634176"/>
                  <a:pt x="2891499" y="634831"/>
                  <a:pt x="2896896" y="634831"/>
                </a:cubicBezTo>
                <a:cubicBezTo>
                  <a:pt x="2912343" y="634831"/>
                  <a:pt x="2925678" y="631902"/>
                  <a:pt x="2936902" y="626046"/>
                </a:cubicBezTo>
                <a:cubicBezTo>
                  <a:pt x="2948125" y="620189"/>
                  <a:pt x="2957492" y="612574"/>
                  <a:pt x="2965002" y="603202"/>
                </a:cubicBezTo>
                <a:cubicBezTo>
                  <a:pt x="2972513" y="593830"/>
                  <a:pt x="2978034" y="583427"/>
                  <a:pt x="2981568" y="571993"/>
                </a:cubicBezTo>
                <a:cubicBezTo>
                  <a:pt x="2985101" y="560560"/>
                  <a:pt x="2986867" y="549004"/>
                  <a:pt x="2986867" y="537326"/>
                </a:cubicBezTo>
                <a:cubicBezTo>
                  <a:pt x="2986867" y="515018"/>
                  <a:pt x="2982740" y="496794"/>
                  <a:pt x="2974485" y="482654"/>
                </a:cubicBezTo>
                <a:cubicBezTo>
                  <a:pt x="2966230" y="468514"/>
                  <a:pt x="2956493" y="457367"/>
                  <a:pt x="2945275" y="449215"/>
                </a:cubicBezTo>
                <a:cubicBezTo>
                  <a:pt x="2934057" y="441063"/>
                  <a:pt x="2922646" y="435451"/>
                  <a:pt x="2911043" y="432380"/>
                </a:cubicBezTo>
                <a:cubicBezTo>
                  <a:pt x="2899439" y="429309"/>
                  <a:pt x="2890420" y="427774"/>
                  <a:pt x="2883986" y="427774"/>
                </a:cubicBezTo>
                <a:cubicBezTo>
                  <a:pt x="2873345" y="427774"/>
                  <a:pt x="2863926" y="429696"/>
                  <a:pt x="2855727" y="433539"/>
                </a:cubicBezTo>
                <a:cubicBezTo>
                  <a:pt x="2847529" y="437383"/>
                  <a:pt x="2840626" y="442203"/>
                  <a:pt x="2835018" y="447998"/>
                </a:cubicBezTo>
                <a:cubicBezTo>
                  <a:pt x="2829410" y="453793"/>
                  <a:pt x="2825216" y="460001"/>
                  <a:pt x="2822435" y="466620"/>
                </a:cubicBezTo>
                <a:cubicBezTo>
                  <a:pt x="2819654" y="473239"/>
                  <a:pt x="2818264" y="479661"/>
                  <a:pt x="2818264" y="485885"/>
                </a:cubicBezTo>
                <a:cubicBezTo>
                  <a:pt x="2818264" y="500090"/>
                  <a:pt x="2822983" y="512278"/>
                  <a:pt x="2832422" y="522451"/>
                </a:cubicBezTo>
                <a:cubicBezTo>
                  <a:pt x="2841860" y="532625"/>
                  <a:pt x="2854707" y="537711"/>
                  <a:pt x="2870960" y="537711"/>
                </a:cubicBezTo>
                <a:cubicBezTo>
                  <a:pt x="2875741" y="537711"/>
                  <a:pt x="2880970" y="536911"/>
                  <a:pt x="2886647" y="535312"/>
                </a:cubicBezTo>
                <a:cubicBezTo>
                  <a:pt x="2892324" y="533712"/>
                  <a:pt x="2897559" y="531158"/>
                  <a:pt x="2902350" y="527651"/>
                </a:cubicBezTo>
                <a:cubicBezTo>
                  <a:pt x="2907141" y="524144"/>
                  <a:pt x="2911168" y="519572"/>
                  <a:pt x="2914432" y="513936"/>
                </a:cubicBezTo>
                <a:cubicBezTo>
                  <a:pt x="2917696" y="508300"/>
                  <a:pt x="2919327" y="501528"/>
                  <a:pt x="2919327" y="493619"/>
                </a:cubicBezTo>
                <a:cubicBezTo>
                  <a:pt x="2919327" y="487107"/>
                  <a:pt x="2917720" y="480822"/>
                  <a:pt x="2914505" y="474762"/>
                </a:cubicBezTo>
                <a:cubicBezTo>
                  <a:pt x="2912995" y="475645"/>
                  <a:pt x="2913116" y="476087"/>
                  <a:pt x="2914867" y="476087"/>
                </a:cubicBezTo>
                <a:cubicBezTo>
                  <a:pt x="2920311" y="476087"/>
                  <a:pt x="2925354" y="477567"/>
                  <a:pt x="2929996" y="480528"/>
                </a:cubicBezTo>
                <a:cubicBezTo>
                  <a:pt x="2934638" y="483488"/>
                  <a:pt x="2938709" y="487377"/>
                  <a:pt x="2942209" y="492194"/>
                </a:cubicBezTo>
                <a:cubicBezTo>
                  <a:pt x="2945709" y="497011"/>
                  <a:pt x="2948522" y="502307"/>
                  <a:pt x="2950648" y="508082"/>
                </a:cubicBezTo>
                <a:cubicBezTo>
                  <a:pt x="2952774" y="513856"/>
                  <a:pt x="2953837" y="519101"/>
                  <a:pt x="2953837" y="523815"/>
                </a:cubicBezTo>
                <a:cubicBezTo>
                  <a:pt x="2953837" y="529757"/>
                  <a:pt x="2952630" y="536421"/>
                  <a:pt x="2950216" y="543808"/>
                </a:cubicBezTo>
                <a:cubicBezTo>
                  <a:pt x="2947803" y="551195"/>
                  <a:pt x="2944132" y="558097"/>
                  <a:pt x="2939205" y="564514"/>
                </a:cubicBezTo>
                <a:cubicBezTo>
                  <a:pt x="2934277" y="570930"/>
                  <a:pt x="2927965" y="576284"/>
                  <a:pt x="2920267" y="580575"/>
                </a:cubicBezTo>
                <a:cubicBezTo>
                  <a:pt x="2912569" y="584865"/>
                  <a:pt x="2903166" y="587010"/>
                  <a:pt x="2892059" y="587010"/>
                </a:cubicBezTo>
                <a:cubicBezTo>
                  <a:pt x="2880062" y="587010"/>
                  <a:pt x="2868084" y="584741"/>
                  <a:pt x="2856124" y="580201"/>
                </a:cubicBezTo>
                <a:cubicBezTo>
                  <a:pt x="2844164" y="575661"/>
                  <a:pt x="2832459" y="567591"/>
                  <a:pt x="2821010" y="555990"/>
                </a:cubicBezTo>
                <a:cubicBezTo>
                  <a:pt x="2809561" y="544390"/>
                  <a:pt x="2798441" y="528670"/>
                  <a:pt x="2787652" y="508833"/>
                </a:cubicBezTo>
                <a:cubicBezTo>
                  <a:pt x="2776862" y="488995"/>
                  <a:pt x="2766800" y="463246"/>
                  <a:pt x="2757464" y="431587"/>
                </a:cubicBezTo>
                <a:lnTo>
                  <a:pt x="2734983" y="422844"/>
                </a:lnTo>
                <a:lnTo>
                  <a:pt x="3014529" y="422844"/>
                </a:lnTo>
                <a:lnTo>
                  <a:pt x="2994994" y="389813"/>
                </a:lnTo>
                <a:lnTo>
                  <a:pt x="2707624" y="389813"/>
                </a:lnTo>
                <a:lnTo>
                  <a:pt x="2706909" y="389813"/>
                </a:lnTo>
                <a:lnTo>
                  <a:pt x="2686463" y="389813"/>
                </a:lnTo>
                <a:lnTo>
                  <a:pt x="2685493" y="386301"/>
                </a:lnTo>
                <a:cubicBezTo>
                  <a:pt x="2683921" y="379733"/>
                  <a:pt x="2681441" y="371992"/>
                  <a:pt x="2678052" y="363080"/>
                </a:cubicBezTo>
                <a:cubicBezTo>
                  <a:pt x="2674662" y="354168"/>
                  <a:pt x="2666017" y="347467"/>
                  <a:pt x="2652116" y="342979"/>
                </a:cubicBezTo>
                <a:close/>
                <a:moveTo>
                  <a:pt x="2403229" y="342486"/>
                </a:moveTo>
                <a:lnTo>
                  <a:pt x="2403229" y="400577"/>
                </a:lnTo>
                <a:lnTo>
                  <a:pt x="2398687" y="396961"/>
                </a:lnTo>
                <a:cubicBezTo>
                  <a:pt x="2396004" y="394899"/>
                  <a:pt x="2392824" y="392517"/>
                  <a:pt x="2389147" y="389813"/>
                </a:cubicBezTo>
                <a:lnTo>
                  <a:pt x="2350549" y="389813"/>
                </a:lnTo>
                <a:lnTo>
                  <a:pt x="2338947" y="389813"/>
                </a:lnTo>
                <a:lnTo>
                  <a:pt x="2068595" y="389813"/>
                </a:lnTo>
                <a:lnTo>
                  <a:pt x="2086821" y="422844"/>
                </a:lnTo>
                <a:lnTo>
                  <a:pt x="2179280" y="422844"/>
                </a:lnTo>
                <a:cubicBezTo>
                  <a:pt x="2174016" y="423855"/>
                  <a:pt x="2169398" y="427796"/>
                  <a:pt x="2165426" y="434664"/>
                </a:cubicBezTo>
                <a:cubicBezTo>
                  <a:pt x="2161454" y="441533"/>
                  <a:pt x="2157824" y="447555"/>
                  <a:pt x="2154538" y="452731"/>
                </a:cubicBezTo>
                <a:cubicBezTo>
                  <a:pt x="2151113" y="458991"/>
                  <a:pt x="2148081" y="464038"/>
                  <a:pt x="2145444" y="467872"/>
                </a:cubicBezTo>
                <a:cubicBezTo>
                  <a:pt x="2142807" y="471705"/>
                  <a:pt x="2140102" y="473622"/>
                  <a:pt x="2137329" y="473622"/>
                </a:cubicBezTo>
                <a:cubicBezTo>
                  <a:pt x="2136497" y="473622"/>
                  <a:pt x="2134493" y="471703"/>
                  <a:pt x="2131317" y="467864"/>
                </a:cubicBezTo>
                <a:cubicBezTo>
                  <a:pt x="2128141" y="464025"/>
                  <a:pt x="2124796" y="458694"/>
                  <a:pt x="2121284" y="451869"/>
                </a:cubicBezTo>
                <a:lnTo>
                  <a:pt x="2095664" y="462768"/>
                </a:lnTo>
                <a:cubicBezTo>
                  <a:pt x="2106381" y="484963"/>
                  <a:pt x="2117105" y="499716"/>
                  <a:pt x="2127835" y="507026"/>
                </a:cubicBezTo>
                <a:cubicBezTo>
                  <a:pt x="2138566" y="514336"/>
                  <a:pt x="2147045" y="517991"/>
                  <a:pt x="2153275" y="517991"/>
                </a:cubicBezTo>
                <a:cubicBezTo>
                  <a:pt x="2159950" y="517991"/>
                  <a:pt x="2165462" y="515157"/>
                  <a:pt x="2169809" y="509487"/>
                </a:cubicBezTo>
                <a:cubicBezTo>
                  <a:pt x="2174156" y="503818"/>
                  <a:pt x="2175541" y="497471"/>
                  <a:pt x="2173965" y="490445"/>
                </a:cubicBezTo>
                <a:lnTo>
                  <a:pt x="2173965" y="490923"/>
                </a:lnTo>
                <a:cubicBezTo>
                  <a:pt x="2183203" y="484524"/>
                  <a:pt x="2189924" y="477855"/>
                  <a:pt x="2194127" y="470914"/>
                </a:cubicBezTo>
                <a:cubicBezTo>
                  <a:pt x="2198331" y="463974"/>
                  <a:pt x="2201159" y="457433"/>
                  <a:pt x="2202612" y="451291"/>
                </a:cubicBezTo>
                <a:cubicBezTo>
                  <a:pt x="2202772" y="455841"/>
                  <a:pt x="2205027" y="461713"/>
                  <a:pt x="2209379" y="468908"/>
                </a:cubicBezTo>
                <a:cubicBezTo>
                  <a:pt x="2213732" y="476102"/>
                  <a:pt x="2218776" y="482908"/>
                  <a:pt x="2224512" y="489325"/>
                </a:cubicBezTo>
                <a:cubicBezTo>
                  <a:pt x="2230248" y="495741"/>
                  <a:pt x="2236456" y="501537"/>
                  <a:pt x="2243134" y="506710"/>
                </a:cubicBezTo>
                <a:cubicBezTo>
                  <a:pt x="2249813" y="511884"/>
                  <a:pt x="2255758" y="514641"/>
                  <a:pt x="2260970" y="514980"/>
                </a:cubicBezTo>
                <a:lnTo>
                  <a:pt x="2182669" y="558494"/>
                </a:lnTo>
                <a:lnTo>
                  <a:pt x="2213936" y="597548"/>
                </a:lnTo>
                <a:lnTo>
                  <a:pt x="2217323" y="596103"/>
                </a:lnTo>
                <a:lnTo>
                  <a:pt x="2223430" y="596343"/>
                </a:lnTo>
                <a:cubicBezTo>
                  <a:pt x="2224762" y="596181"/>
                  <a:pt x="2226707" y="596234"/>
                  <a:pt x="2229265" y="596501"/>
                </a:cubicBezTo>
                <a:cubicBezTo>
                  <a:pt x="2231951" y="596881"/>
                  <a:pt x="2233959" y="597253"/>
                  <a:pt x="2235289" y="597618"/>
                </a:cubicBezTo>
                <a:cubicBezTo>
                  <a:pt x="2236619" y="597982"/>
                  <a:pt x="2238497" y="598596"/>
                  <a:pt x="2240923" y="599459"/>
                </a:cubicBezTo>
                <a:cubicBezTo>
                  <a:pt x="2243350" y="600321"/>
                  <a:pt x="2245933" y="601360"/>
                  <a:pt x="2248672" y="602574"/>
                </a:cubicBezTo>
                <a:cubicBezTo>
                  <a:pt x="2251412" y="603789"/>
                  <a:pt x="2254854" y="605282"/>
                  <a:pt x="2258998" y="607054"/>
                </a:cubicBezTo>
                <a:cubicBezTo>
                  <a:pt x="2263805" y="610253"/>
                  <a:pt x="2267010" y="612289"/>
                  <a:pt x="2268612" y="613162"/>
                </a:cubicBezTo>
                <a:cubicBezTo>
                  <a:pt x="2270214" y="614035"/>
                  <a:pt x="2271167" y="614626"/>
                  <a:pt x="2271470" y="614934"/>
                </a:cubicBezTo>
                <a:lnTo>
                  <a:pt x="2279026" y="621081"/>
                </a:lnTo>
                <a:lnTo>
                  <a:pt x="2280428" y="623415"/>
                </a:lnTo>
                <a:cubicBezTo>
                  <a:pt x="2282149" y="625135"/>
                  <a:pt x="2283366" y="625995"/>
                  <a:pt x="2284079" y="625995"/>
                </a:cubicBezTo>
                <a:lnTo>
                  <a:pt x="2311601" y="645647"/>
                </a:lnTo>
                <a:lnTo>
                  <a:pt x="2309846" y="654319"/>
                </a:lnTo>
                <a:cubicBezTo>
                  <a:pt x="2310293" y="654766"/>
                  <a:pt x="2310547" y="655020"/>
                  <a:pt x="2310609" y="655082"/>
                </a:cubicBezTo>
                <a:cubicBezTo>
                  <a:pt x="2310670" y="655144"/>
                  <a:pt x="2310735" y="655287"/>
                  <a:pt x="2310801" y="655513"/>
                </a:cubicBezTo>
                <a:lnTo>
                  <a:pt x="2313282" y="662385"/>
                </a:lnTo>
                <a:lnTo>
                  <a:pt x="2334865" y="671805"/>
                </a:lnTo>
                <a:lnTo>
                  <a:pt x="2335382" y="488088"/>
                </a:lnTo>
                <a:lnTo>
                  <a:pt x="2335382" y="491971"/>
                </a:lnTo>
                <a:cubicBezTo>
                  <a:pt x="2335710" y="491971"/>
                  <a:pt x="2335875" y="490792"/>
                  <a:pt x="2335875" y="488435"/>
                </a:cubicBezTo>
                <a:cubicBezTo>
                  <a:pt x="2336239" y="488081"/>
                  <a:pt x="2336653" y="486989"/>
                  <a:pt x="2337115" y="485161"/>
                </a:cubicBezTo>
                <a:lnTo>
                  <a:pt x="2341298" y="473876"/>
                </a:lnTo>
                <a:cubicBezTo>
                  <a:pt x="2341298" y="474236"/>
                  <a:pt x="2339862" y="473481"/>
                  <a:pt x="2336992" y="471612"/>
                </a:cubicBezTo>
                <a:cubicBezTo>
                  <a:pt x="2340191" y="468623"/>
                  <a:pt x="2341790" y="467128"/>
                  <a:pt x="2341790" y="467128"/>
                </a:cubicBezTo>
                <a:cubicBezTo>
                  <a:pt x="2342355" y="468577"/>
                  <a:pt x="2342825" y="467832"/>
                  <a:pt x="2343200" y="464895"/>
                </a:cubicBezTo>
                <a:cubicBezTo>
                  <a:pt x="2343575" y="461957"/>
                  <a:pt x="2343762" y="459189"/>
                  <a:pt x="2343762" y="456591"/>
                </a:cubicBezTo>
                <a:cubicBezTo>
                  <a:pt x="2343762" y="449858"/>
                  <a:pt x="2342552" y="442775"/>
                  <a:pt x="2340130" y="435342"/>
                </a:cubicBezTo>
                <a:cubicBezTo>
                  <a:pt x="2337709" y="427908"/>
                  <a:pt x="2334889" y="423742"/>
                  <a:pt x="2331669" y="422844"/>
                </a:cubicBezTo>
                <a:lnTo>
                  <a:pt x="2359776" y="422844"/>
                </a:lnTo>
                <a:lnTo>
                  <a:pt x="2373234" y="422844"/>
                </a:lnTo>
                <a:lnTo>
                  <a:pt x="2382415" y="422844"/>
                </a:lnTo>
                <a:cubicBezTo>
                  <a:pt x="2383370" y="423255"/>
                  <a:pt x="2385037" y="424858"/>
                  <a:pt x="2387414" y="427654"/>
                </a:cubicBezTo>
                <a:cubicBezTo>
                  <a:pt x="2389792" y="430451"/>
                  <a:pt x="2392227" y="433720"/>
                  <a:pt x="2394721" y="437464"/>
                </a:cubicBezTo>
                <a:cubicBezTo>
                  <a:pt x="2397214" y="441208"/>
                  <a:pt x="2399255" y="444814"/>
                  <a:pt x="2400845" y="448283"/>
                </a:cubicBezTo>
                <a:cubicBezTo>
                  <a:pt x="2402434" y="451752"/>
                  <a:pt x="2403229" y="454200"/>
                  <a:pt x="2403229" y="455628"/>
                </a:cubicBezTo>
                <a:lnTo>
                  <a:pt x="2403229" y="648404"/>
                </a:lnTo>
                <a:lnTo>
                  <a:pt x="2438724" y="674270"/>
                </a:lnTo>
                <a:lnTo>
                  <a:pt x="2438724" y="422844"/>
                </a:lnTo>
                <a:lnTo>
                  <a:pt x="2492861" y="422844"/>
                </a:lnTo>
                <a:lnTo>
                  <a:pt x="2471785" y="389813"/>
                </a:lnTo>
                <a:lnTo>
                  <a:pt x="2436899" y="389813"/>
                </a:lnTo>
                <a:lnTo>
                  <a:pt x="2435604" y="385677"/>
                </a:lnTo>
                <a:cubicBezTo>
                  <a:pt x="2434074" y="379540"/>
                  <a:pt x="2431454" y="372065"/>
                  <a:pt x="2427744" y="363253"/>
                </a:cubicBezTo>
                <a:cubicBezTo>
                  <a:pt x="2424033" y="354441"/>
                  <a:pt x="2415862" y="347518"/>
                  <a:pt x="2403229" y="342486"/>
                </a:cubicBezTo>
                <a:close/>
                <a:moveTo>
                  <a:pt x="1286674" y="285792"/>
                </a:moveTo>
                <a:cubicBezTo>
                  <a:pt x="1282823" y="302928"/>
                  <a:pt x="1280897" y="314586"/>
                  <a:pt x="1280897" y="320763"/>
                </a:cubicBezTo>
                <a:cubicBezTo>
                  <a:pt x="1280897" y="330397"/>
                  <a:pt x="1282917" y="339004"/>
                  <a:pt x="1286955" y="346584"/>
                </a:cubicBezTo>
                <a:cubicBezTo>
                  <a:pt x="1290994" y="354164"/>
                  <a:pt x="1296154" y="360404"/>
                  <a:pt x="1302435" y="365306"/>
                </a:cubicBezTo>
                <a:cubicBezTo>
                  <a:pt x="1308715" y="370208"/>
                  <a:pt x="1315733" y="373957"/>
                  <a:pt x="1323487" y="376552"/>
                </a:cubicBezTo>
                <a:cubicBezTo>
                  <a:pt x="1331242" y="379148"/>
                  <a:pt x="1338965" y="380446"/>
                  <a:pt x="1346658" y="380446"/>
                </a:cubicBezTo>
                <a:cubicBezTo>
                  <a:pt x="1350704" y="380446"/>
                  <a:pt x="1355706" y="380277"/>
                  <a:pt x="1361663" y="379938"/>
                </a:cubicBezTo>
                <a:cubicBezTo>
                  <a:pt x="1367620" y="379599"/>
                  <a:pt x="1373734" y="379111"/>
                  <a:pt x="1380004" y="378474"/>
                </a:cubicBezTo>
                <a:cubicBezTo>
                  <a:pt x="1386654" y="377812"/>
                  <a:pt x="1392941" y="377324"/>
                  <a:pt x="1398865" y="377011"/>
                </a:cubicBezTo>
                <a:cubicBezTo>
                  <a:pt x="1404789" y="376698"/>
                  <a:pt x="1409596" y="376541"/>
                  <a:pt x="1413289" y="376541"/>
                </a:cubicBezTo>
                <a:cubicBezTo>
                  <a:pt x="1417079" y="376541"/>
                  <a:pt x="1420934" y="376768"/>
                  <a:pt x="1424855" y="377223"/>
                </a:cubicBezTo>
                <a:cubicBezTo>
                  <a:pt x="1428776" y="377677"/>
                  <a:pt x="1432265" y="378528"/>
                  <a:pt x="1435323" y="379776"/>
                </a:cubicBezTo>
                <a:cubicBezTo>
                  <a:pt x="1438382" y="381024"/>
                  <a:pt x="1440687" y="382423"/>
                  <a:pt x="1442241" y="383974"/>
                </a:cubicBezTo>
                <a:cubicBezTo>
                  <a:pt x="1443794" y="385525"/>
                  <a:pt x="1444571" y="387510"/>
                  <a:pt x="1444571" y="389929"/>
                </a:cubicBezTo>
                <a:cubicBezTo>
                  <a:pt x="1444571" y="389698"/>
                  <a:pt x="1444288" y="389659"/>
                  <a:pt x="1443724" y="389813"/>
                </a:cubicBezTo>
                <a:lnTo>
                  <a:pt x="1271636" y="389813"/>
                </a:lnTo>
                <a:lnTo>
                  <a:pt x="1268210" y="389813"/>
                </a:lnTo>
                <a:lnTo>
                  <a:pt x="1236749" y="389813"/>
                </a:lnTo>
                <a:lnTo>
                  <a:pt x="1235454" y="385677"/>
                </a:lnTo>
                <a:cubicBezTo>
                  <a:pt x="1233924" y="379540"/>
                  <a:pt x="1231304" y="372065"/>
                  <a:pt x="1227593" y="363253"/>
                </a:cubicBezTo>
                <a:cubicBezTo>
                  <a:pt x="1223883" y="354441"/>
                  <a:pt x="1215712" y="347518"/>
                  <a:pt x="1203079" y="342486"/>
                </a:cubicBezTo>
                <a:lnTo>
                  <a:pt x="1203079" y="400577"/>
                </a:lnTo>
                <a:lnTo>
                  <a:pt x="1198537" y="396961"/>
                </a:lnTo>
                <a:cubicBezTo>
                  <a:pt x="1195854" y="394899"/>
                  <a:pt x="1192674" y="392517"/>
                  <a:pt x="1188997" y="389813"/>
                </a:cubicBezTo>
                <a:lnTo>
                  <a:pt x="1154644" y="389813"/>
                </a:lnTo>
                <a:lnTo>
                  <a:pt x="1138797" y="389813"/>
                </a:lnTo>
                <a:lnTo>
                  <a:pt x="925187" y="389813"/>
                </a:lnTo>
                <a:lnTo>
                  <a:pt x="932931" y="403842"/>
                </a:lnTo>
                <a:lnTo>
                  <a:pt x="924199" y="389813"/>
                </a:lnTo>
                <a:lnTo>
                  <a:pt x="668259" y="389813"/>
                </a:lnTo>
                <a:lnTo>
                  <a:pt x="686954" y="422844"/>
                </a:lnTo>
                <a:lnTo>
                  <a:pt x="692061" y="422844"/>
                </a:lnTo>
                <a:lnTo>
                  <a:pt x="695003" y="434229"/>
                </a:lnTo>
                <a:cubicBezTo>
                  <a:pt x="702326" y="438712"/>
                  <a:pt x="709033" y="441863"/>
                  <a:pt x="715124" y="443680"/>
                </a:cubicBezTo>
                <a:cubicBezTo>
                  <a:pt x="721214" y="445498"/>
                  <a:pt x="727649" y="447085"/>
                  <a:pt x="734427" y="448441"/>
                </a:cubicBezTo>
                <a:cubicBezTo>
                  <a:pt x="739527" y="449786"/>
                  <a:pt x="745141" y="451373"/>
                  <a:pt x="751270" y="453201"/>
                </a:cubicBezTo>
                <a:cubicBezTo>
                  <a:pt x="757399" y="455030"/>
                  <a:pt x="762519" y="457366"/>
                  <a:pt x="766630" y="460211"/>
                </a:cubicBezTo>
                <a:cubicBezTo>
                  <a:pt x="770741" y="463056"/>
                  <a:pt x="773982" y="466788"/>
                  <a:pt x="776355" y="471407"/>
                </a:cubicBezTo>
                <a:cubicBezTo>
                  <a:pt x="778728" y="476027"/>
                  <a:pt x="779914" y="482280"/>
                  <a:pt x="779914" y="490168"/>
                </a:cubicBezTo>
                <a:cubicBezTo>
                  <a:pt x="779914" y="492289"/>
                  <a:pt x="777781" y="496324"/>
                  <a:pt x="773516" y="502273"/>
                </a:cubicBezTo>
                <a:cubicBezTo>
                  <a:pt x="769252" y="508223"/>
                  <a:pt x="764284" y="514262"/>
                  <a:pt x="758615" y="520391"/>
                </a:cubicBezTo>
                <a:cubicBezTo>
                  <a:pt x="752946" y="526520"/>
                  <a:pt x="747467" y="531788"/>
                  <a:pt x="742181" y="536194"/>
                </a:cubicBezTo>
                <a:cubicBezTo>
                  <a:pt x="736894" y="540600"/>
                  <a:pt x="733714" y="542803"/>
                  <a:pt x="732640" y="542803"/>
                </a:cubicBezTo>
                <a:cubicBezTo>
                  <a:pt x="733169" y="542803"/>
                  <a:pt x="732165" y="541880"/>
                  <a:pt x="729628" y="540034"/>
                </a:cubicBezTo>
                <a:cubicBezTo>
                  <a:pt x="727092" y="538187"/>
                  <a:pt x="724652" y="532827"/>
                  <a:pt x="722311" y="523954"/>
                </a:cubicBezTo>
                <a:lnTo>
                  <a:pt x="693879" y="525271"/>
                </a:lnTo>
                <a:cubicBezTo>
                  <a:pt x="694593" y="534170"/>
                  <a:pt x="696657" y="542119"/>
                  <a:pt x="700072" y="549115"/>
                </a:cubicBezTo>
                <a:cubicBezTo>
                  <a:pt x="703487" y="556112"/>
                  <a:pt x="707550" y="562723"/>
                  <a:pt x="712262" y="568947"/>
                </a:cubicBezTo>
                <a:cubicBezTo>
                  <a:pt x="716974" y="575171"/>
                  <a:pt x="722294" y="580620"/>
                  <a:pt x="728223" y="585293"/>
                </a:cubicBezTo>
                <a:cubicBezTo>
                  <a:pt x="734151" y="589966"/>
                  <a:pt x="740135" y="592302"/>
                  <a:pt x="746175" y="592302"/>
                </a:cubicBezTo>
                <a:cubicBezTo>
                  <a:pt x="750524" y="592302"/>
                  <a:pt x="754905" y="590924"/>
                  <a:pt x="759316" y="588166"/>
                </a:cubicBezTo>
                <a:cubicBezTo>
                  <a:pt x="763727" y="585408"/>
                  <a:pt x="768200" y="582014"/>
                  <a:pt x="772735" y="577983"/>
                </a:cubicBezTo>
                <a:cubicBezTo>
                  <a:pt x="777269" y="573951"/>
                  <a:pt x="781874" y="569433"/>
                  <a:pt x="786550" y="564429"/>
                </a:cubicBezTo>
                <a:cubicBezTo>
                  <a:pt x="791226" y="559425"/>
                  <a:pt x="795975" y="554345"/>
                  <a:pt x="800797" y="549189"/>
                </a:cubicBezTo>
                <a:cubicBezTo>
                  <a:pt x="805583" y="544053"/>
                  <a:pt x="810084" y="539139"/>
                  <a:pt x="814300" y="534445"/>
                </a:cubicBezTo>
                <a:cubicBezTo>
                  <a:pt x="818516" y="529751"/>
                  <a:pt x="822547" y="525707"/>
                  <a:pt x="826394" y="522313"/>
                </a:cubicBezTo>
                <a:cubicBezTo>
                  <a:pt x="830240" y="518918"/>
                  <a:pt x="833638" y="516281"/>
                  <a:pt x="836589" y="514402"/>
                </a:cubicBezTo>
                <a:cubicBezTo>
                  <a:pt x="839539" y="512522"/>
                  <a:pt x="841903" y="511583"/>
                  <a:pt x="843679" y="511583"/>
                </a:cubicBezTo>
                <a:cubicBezTo>
                  <a:pt x="845862" y="511583"/>
                  <a:pt x="848430" y="512927"/>
                  <a:pt x="851382" y="515615"/>
                </a:cubicBezTo>
                <a:cubicBezTo>
                  <a:pt x="854335" y="518303"/>
                  <a:pt x="857154" y="521665"/>
                  <a:pt x="859840" y="525698"/>
                </a:cubicBezTo>
                <a:cubicBezTo>
                  <a:pt x="862526" y="529732"/>
                  <a:pt x="864666" y="533777"/>
                  <a:pt x="866261" y="537834"/>
                </a:cubicBezTo>
                <a:cubicBezTo>
                  <a:pt x="867855" y="541891"/>
                  <a:pt x="868653" y="544854"/>
                  <a:pt x="868653" y="546724"/>
                </a:cubicBezTo>
                <a:lnTo>
                  <a:pt x="868653" y="648404"/>
                </a:lnTo>
                <a:lnTo>
                  <a:pt x="904641" y="674270"/>
                </a:lnTo>
                <a:lnTo>
                  <a:pt x="904641" y="422844"/>
                </a:lnTo>
                <a:lnTo>
                  <a:pt x="943420" y="422844"/>
                </a:lnTo>
                <a:lnTo>
                  <a:pt x="944758" y="422844"/>
                </a:lnTo>
                <a:lnTo>
                  <a:pt x="1098713" y="422844"/>
                </a:lnTo>
                <a:lnTo>
                  <a:pt x="1098713" y="428043"/>
                </a:lnTo>
                <a:lnTo>
                  <a:pt x="952255" y="509279"/>
                </a:lnTo>
                <a:lnTo>
                  <a:pt x="982112" y="549250"/>
                </a:lnTo>
                <a:cubicBezTo>
                  <a:pt x="996763" y="551299"/>
                  <a:pt x="1010598" y="554990"/>
                  <a:pt x="1023616" y="560323"/>
                </a:cubicBezTo>
                <a:cubicBezTo>
                  <a:pt x="1036634" y="565656"/>
                  <a:pt x="1048570" y="572742"/>
                  <a:pt x="1059424" y="581580"/>
                </a:cubicBezTo>
                <a:cubicBezTo>
                  <a:pt x="1070277" y="590418"/>
                  <a:pt x="1080083" y="601328"/>
                  <a:pt x="1088841" y="614310"/>
                </a:cubicBezTo>
                <a:cubicBezTo>
                  <a:pt x="1097600" y="627292"/>
                  <a:pt x="1104642" y="642775"/>
                  <a:pt x="1109967" y="660759"/>
                </a:cubicBezTo>
                <a:lnTo>
                  <a:pt x="1134701" y="673777"/>
                </a:lnTo>
                <a:lnTo>
                  <a:pt x="1134701" y="422844"/>
                </a:lnTo>
                <a:lnTo>
                  <a:pt x="1159626" y="422844"/>
                </a:lnTo>
                <a:lnTo>
                  <a:pt x="1176267" y="422844"/>
                </a:lnTo>
                <a:lnTo>
                  <a:pt x="1182265" y="422844"/>
                </a:lnTo>
                <a:cubicBezTo>
                  <a:pt x="1183220" y="423255"/>
                  <a:pt x="1184887" y="424858"/>
                  <a:pt x="1187264" y="427654"/>
                </a:cubicBezTo>
                <a:cubicBezTo>
                  <a:pt x="1189642" y="430451"/>
                  <a:pt x="1192077" y="433720"/>
                  <a:pt x="1194571" y="437464"/>
                </a:cubicBezTo>
                <a:cubicBezTo>
                  <a:pt x="1197064" y="441208"/>
                  <a:pt x="1199105" y="444814"/>
                  <a:pt x="1200695" y="448283"/>
                </a:cubicBezTo>
                <a:cubicBezTo>
                  <a:pt x="1202284" y="451752"/>
                  <a:pt x="1203079" y="454200"/>
                  <a:pt x="1203079" y="455628"/>
                </a:cubicBezTo>
                <a:lnTo>
                  <a:pt x="1203079" y="648404"/>
                </a:lnTo>
                <a:lnTo>
                  <a:pt x="1238574" y="674270"/>
                </a:lnTo>
                <a:lnTo>
                  <a:pt x="1238574" y="422844"/>
                </a:lnTo>
                <a:lnTo>
                  <a:pt x="1286443" y="422844"/>
                </a:lnTo>
                <a:lnTo>
                  <a:pt x="1292711" y="422844"/>
                </a:lnTo>
                <a:lnTo>
                  <a:pt x="1514758" y="422844"/>
                </a:lnTo>
                <a:lnTo>
                  <a:pt x="1524043" y="422844"/>
                </a:lnTo>
                <a:lnTo>
                  <a:pt x="1593422" y="422844"/>
                </a:lnTo>
                <a:cubicBezTo>
                  <a:pt x="1577538" y="431713"/>
                  <a:pt x="1564267" y="447270"/>
                  <a:pt x="1553608" y="469516"/>
                </a:cubicBezTo>
                <a:cubicBezTo>
                  <a:pt x="1542950" y="491763"/>
                  <a:pt x="1537942" y="518112"/>
                  <a:pt x="1538584" y="548565"/>
                </a:cubicBezTo>
                <a:cubicBezTo>
                  <a:pt x="1538918" y="569229"/>
                  <a:pt x="1541830" y="587019"/>
                  <a:pt x="1547323" y="601935"/>
                </a:cubicBezTo>
                <a:cubicBezTo>
                  <a:pt x="1552815" y="616851"/>
                  <a:pt x="1559741" y="629322"/>
                  <a:pt x="1568102" y="639349"/>
                </a:cubicBezTo>
                <a:cubicBezTo>
                  <a:pt x="1576462" y="649375"/>
                  <a:pt x="1585903" y="656881"/>
                  <a:pt x="1596426" y="661865"/>
                </a:cubicBezTo>
                <a:cubicBezTo>
                  <a:pt x="1606948" y="666848"/>
                  <a:pt x="1617455" y="669340"/>
                  <a:pt x="1627946" y="669340"/>
                </a:cubicBezTo>
                <a:cubicBezTo>
                  <a:pt x="1635773" y="669340"/>
                  <a:pt x="1642571" y="668232"/>
                  <a:pt x="1648340" y="666016"/>
                </a:cubicBezTo>
                <a:cubicBezTo>
                  <a:pt x="1654110" y="663801"/>
                  <a:pt x="1658757" y="660850"/>
                  <a:pt x="1662283" y="657166"/>
                </a:cubicBezTo>
                <a:cubicBezTo>
                  <a:pt x="1665808" y="653481"/>
                  <a:pt x="1668422" y="649482"/>
                  <a:pt x="1670124" y="645168"/>
                </a:cubicBezTo>
                <a:cubicBezTo>
                  <a:pt x="1671827" y="640855"/>
                  <a:pt x="1672678" y="636672"/>
                  <a:pt x="1672678" y="632620"/>
                </a:cubicBezTo>
                <a:cubicBezTo>
                  <a:pt x="1672678" y="628168"/>
                  <a:pt x="1671652" y="623718"/>
                  <a:pt x="1669600" y="619271"/>
                </a:cubicBezTo>
                <a:cubicBezTo>
                  <a:pt x="1667549" y="614823"/>
                  <a:pt x="1664845" y="610931"/>
                  <a:pt x="1661489" y="607593"/>
                </a:cubicBezTo>
                <a:cubicBezTo>
                  <a:pt x="1658133" y="604255"/>
                  <a:pt x="1654060" y="601633"/>
                  <a:pt x="1649268" y="599728"/>
                </a:cubicBezTo>
                <a:cubicBezTo>
                  <a:pt x="1644477" y="597823"/>
                  <a:pt x="1639840" y="596870"/>
                  <a:pt x="1635357" y="596870"/>
                </a:cubicBezTo>
                <a:cubicBezTo>
                  <a:pt x="1625481" y="597317"/>
                  <a:pt x="1618305" y="600637"/>
                  <a:pt x="1613827" y="606830"/>
                </a:cubicBezTo>
                <a:cubicBezTo>
                  <a:pt x="1609349" y="613024"/>
                  <a:pt x="1607110" y="620336"/>
                  <a:pt x="1607110" y="628769"/>
                </a:cubicBezTo>
                <a:lnTo>
                  <a:pt x="1607532" y="635590"/>
                </a:lnTo>
                <a:lnTo>
                  <a:pt x="1606077" y="633442"/>
                </a:lnTo>
                <a:cubicBezTo>
                  <a:pt x="1604299" y="631076"/>
                  <a:pt x="1602057" y="628281"/>
                  <a:pt x="1599349" y="625056"/>
                </a:cubicBezTo>
                <a:cubicBezTo>
                  <a:pt x="1593934" y="618606"/>
                  <a:pt x="1589393" y="611518"/>
                  <a:pt x="1585726" y="603792"/>
                </a:cubicBezTo>
                <a:cubicBezTo>
                  <a:pt x="1582060" y="596065"/>
                  <a:pt x="1579202" y="588134"/>
                  <a:pt x="1577153" y="579997"/>
                </a:cubicBezTo>
                <a:cubicBezTo>
                  <a:pt x="1575104" y="571860"/>
                  <a:pt x="1574079" y="564407"/>
                  <a:pt x="1574079" y="557639"/>
                </a:cubicBezTo>
                <a:cubicBezTo>
                  <a:pt x="1574079" y="547969"/>
                  <a:pt x="1574764" y="539440"/>
                  <a:pt x="1576132" y="532053"/>
                </a:cubicBezTo>
                <a:cubicBezTo>
                  <a:pt x="1577501" y="524666"/>
                  <a:pt x="1579301" y="517805"/>
                  <a:pt x="1581532" y="511471"/>
                </a:cubicBezTo>
                <a:cubicBezTo>
                  <a:pt x="1583763" y="505136"/>
                  <a:pt x="1586281" y="499339"/>
                  <a:pt x="1589085" y="494077"/>
                </a:cubicBezTo>
                <a:cubicBezTo>
                  <a:pt x="1591889" y="488816"/>
                  <a:pt x="1594975" y="483341"/>
                  <a:pt x="1598344" y="477651"/>
                </a:cubicBezTo>
                <a:cubicBezTo>
                  <a:pt x="1610037" y="461069"/>
                  <a:pt x="1622262" y="448395"/>
                  <a:pt x="1635018" y="439629"/>
                </a:cubicBezTo>
                <a:cubicBezTo>
                  <a:pt x="1647774" y="430863"/>
                  <a:pt x="1661131" y="425268"/>
                  <a:pt x="1675089" y="422844"/>
                </a:cubicBezTo>
                <a:lnTo>
                  <a:pt x="1677615" y="422844"/>
                </a:lnTo>
                <a:lnTo>
                  <a:pt x="1686913" y="422844"/>
                </a:lnTo>
                <a:lnTo>
                  <a:pt x="1822278" y="422844"/>
                </a:lnTo>
                <a:lnTo>
                  <a:pt x="1822278" y="428629"/>
                </a:lnTo>
                <a:lnTo>
                  <a:pt x="1685488" y="508825"/>
                </a:lnTo>
                <a:lnTo>
                  <a:pt x="1713396" y="548295"/>
                </a:lnTo>
                <a:cubicBezTo>
                  <a:pt x="1740824" y="551890"/>
                  <a:pt x="1764792" y="562467"/>
                  <a:pt x="1785300" y="580028"/>
                </a:cubicBezTo>
                <a:cubicBezTo>
                  <a:pt x="1805808" y="597588"/>
                  <a:pt x="1821718" y="624488"/>
                  <a:pt x="1833031" y="660728"/>
                </a:cubicBezTo>
                <a:lnTo>
                  <a:pt x="1858228" y="673777"/>
                </a:lnTo>
                <a:lnTo>
                  <a:pt x="1858266" y="468324"/>
                </a:lnTo>
                <a:lnTo>
                  <a:pt x="1877120" y="470938"/>
                </a:lnTo>
                <a:cubicBezTo>
                  <a:pt x="1885103" y="473092"/>
                  <a:pt x="1892232" y="476042"/>
                  <a:pt x="1898507" y="479788"/>
                </a:cubicBezTo>
                <a:cubicBezTo>
                  <a:pt x="1904782" y="483535"/>
                  <a:pt x="1909751" y="487808"/>
                  <a:pt x="1913412" y="492610"/>
                </a:cubicBezTo>
                <a:cubicBezTo>
                  <a:pt x="1917074" y="497412"/>
                  <a:pt x="1918905" y="502316"/>
                  <a:pt x="1918905" y="507323"/>
                </a:cubicBezTo>
                <a:cubicBezTo>
                  <a:pt x="1918905" y="511667"/>
                  <a:pt x="1918599" y="514864"/>
                  <a:pt x="1917988" y="516913"/>
                </a:cubicBezTo>
                <a:cubicBezTo>
                  <a:pt x="1918265" y="516174"/>
                  <a:pt x="1916639" y="515182"/>
                  <a:pt x="1913108" y="513940"/>
                </a:cubicBezTo>
                <a:cubicBezTo>
                  <a:pt x="1909578" y="512697"/>
                  <a:pt x="1906223" y="512076"/>
                  <a:pt x="1903044" y="512076"/>
                </a:cubicBezTo>
                <a:cubicBezTo>
                  <a:pt x="1897385" y="512076"/>
                  <a:pt x="1892336" y="513334"/>
                  <a:pt x="1887896" y="515850"/>
                </a:cubicBezTo>
                <a:cubicBezTo>
                  <a:pt x="1883457" y="518366"/>
                  <a:pt x="1879845" y="521487"/>
                  <a:pt x="1877062" y="525213"/>
                </a:cubicBezTo>
                <a:cubicBezTo>
                  <a:pt x="1874279" y="528939"/>
                  <a:pt x="1872258" y="532785"/>
                  <a:pt x="1870999" y="536752"/>
                </a:cubicBezTo>
                <a:cubicBezTo>
                  <a:pt x="1869741" y="540719"/>
                  <a:pt x="1869112" y="544482"/>
                  <a:pt x="1869112" y="548041"/>
                </a:cubicBezTo>
                <a:cubicBezTo>
                  <a:pt x="1869112" y="558753"/>
                  <a:pt x="1872855" y="567022"/>
                  <a:pt x="1880339" y="572848"/>
                </a:cubicBezTo>
                <a:cubicBezTo>
                  <a:pt x="1887824" y="578675"/>
                  <a:pt x="1895547" y="581588"/>
                  <a:pt x="1903506" y="581588"/>
                </a:cubicBezTo>
                <a:cubicBezTo>
                  <a:pt x="1911856" y="581588"/>
                  <a:pt x="1919100" y="579260"/>
                  <a:pt x="1925237" y="574605"/>
                </a:cubicBezTo>
                <a:cubicBezTo>
                  <a:pt x="1931373" y="569950"/>
                  <a:pt x="1936317" y="564375"/>
                  <a:pt x="1940069" y="557882"/>
                </a:cubicBezTo>
                <a:cubicBezTo>
                  <a:pt x="1943820" y="551388"/>
                  <a:pt x="1946654" y="544566"/>
                  <a:pt x="1948569" y="537415"/>
                </a:cubicBezTo>
                <a:cubicBezTo>
                  <a:pt x="1950484" y="530264"/>
                  <a:pt x="1951442" y="523825"/>
                  <a:pt x="1951442" y="518099"/>
                </a:cubicBezTo>
                <a:cubicBezTo>
                  <a:pt x="1951442" y="508209"/>
                  <a:pt x="1949395" y="498215"/>
                  <a:pt x="1945299" y="488119"/>
                </a:cubicBezTo>
                <a:cubicBezTo>
                  <a:pt x="1941204" y="478023"/>
                  <a:pt x="1935023" y="468663"/>
                  <a:pt x="1926758" y="460038"/>
                </a:cubicBezTo>
                <a:cubicBezTo>
                  <a:pt x="1918492" y="451413"/>
                  <a:pt x="1908254" y="443872"/>
                  <a:pt x="1896042" y="437414"/>
                </a:cubicBezTo>
                <a:cubicBezTo>
                  <a:pt x="1883830" y="430956"/>
                  <a:pt x="1871238" y="426641"/>
                  <a:pt x="1858266" y="424469"/>
                </a:cubicBezTo>
                <a:lnTo>
                  <a:pt x="1858266" y="422844"/>
                </a:lnTo>
                <a:lnTo>
                  <a:pt x="1987808" y="422844"/>
                </a:lnTo>
                <a:lnTo>
                  <a:pt x="1967249" y="389813"/>
                </a:lnTo>
                <a:lnTo>
                  <a:pt x="1666354" y="389813"/>
                </a:lnTo>
                <a:lnTo>
                  <a:pt x="1659390" y="389813"/>
                </a:lnTo>
                <a:lnTo>
                  <a:pt x="1505109" y="389813"/>
                </a:lnTo>
                <a:lnTo>
                  <a:pt x="1496055" y="389813"/>
                </a:lnTo>
                <a:lnTo>
                  <a:pt x="1472509" y="389813"/>
                </a:lnTo>
                <a:lnTo>
                  <a:pt x="1472648" y="389251"/>
                </a:lnTo>
                <a:cubicBezTo>
                  <a:pt x="1472962" y="386432"/>
                  <a:pt x="1473336" y="382621"/>
                  <a:pt x="1473773" y="377820"/>
                </a:cubicBezTo>
                <a:lnTo>
                  <a:pt x="1473688" y="377226"/>
                </a:lnTo>
                <a:cubicBezTo>
                  <a:pt x="1471141" y="366858"/>
                  <a:pt x="1465049" y="357654"/>
                  <a:pt x="1455413" y="349615"/>
                </a:cubicBezTo>
                <a:cubicBezTo>
                  <a:pt x="1445776" y="341576"/>
                  <a:pt x="1430921" y="337556"/>
                  <a:pt x="1410847" y="337556"/>
                </a:cubicBezTo>
                <a:cubicBezTo>
                  <a:pt x="1406117" y="337556"/>
                  <a:pt x="1400537" y="337733"/>
                  <a:pt x="1394104" y="338087"/>
                </a:cubicBezTo>
                <a:cubicBezTo>
                  <a:pt x="1387673" y="338442"/>
                  <a:pt x="1381391" y="338794"/>
                  <a:pt x="1375259" y="339143"/>
                </a:cubicBezTo>
                <a:cubicBezTo>
                  <a:pt x="1364798" y="340057"/>
                  <a:pt x="1354276" y="340514"/>
                  <a:pt x="1343692" y="340514"/>
                </a:cubicBezTo>
                <a:cubicBezTo>
                  <a:pt x="1332163" y="340514"/>
                  <a:pt x="1323663" y="338815"/>
                  <a:pt x="1318191" y="335418"/>
                </a:cubicBezTo>
                <a:cubicBezTo>
                  <a:pt x="1312720" y="332021"/>
                  <a:pt x="1309984" y="326646"/>
                  <a:pt x="1309984" y="319292"/>
                </a:cubicBezTo>
                <a:cubicBezTo>
                  <a:pt x="1309984" y="316879"/>
                  <a:pt x="1310291" y="314213"/>
                  <a:pt x="1310904" y="311296"/>
                </a:cubicBezTo>
                <a:cubicBezTo>
                  <a:pt x="1311518" y="308379"/>
                  <a:pt x="1312338" y="304166"/>
                  <a:pt x="1313365" y="298656"/>
                </a:cubicBezTo>
                <a:close/>
                <a:moveTo>
                  <a:pt x="0" y="0"/>
                </a:moveTo>
                <a:lnTo>
                  <a:pt x="4184073" y="0"/>
                </a:lnTo>
                <a:lnTo>
                  <a:pt x="4184073" y="882194"/>
                </a:lnTo>
                <a:lnTo>
                  <a:pt x="0" y="882194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14" y="4149652"/>
            <a:ext cx="3241629" cy="312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43231" y="176463"/>
            <a:ext cx="7872306" cy="5678428"/>
            <a:chOff x="4143231" y="176463"/>
            <a:chExt cx="7872306" cy="567842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4244454" y="5650175"/>
              <a:ext cx="7771083" cy="2047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1414128" y="2905566"/>
              <a:ext cx="5678428" cy="2202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134138"/>
              </p:ext>
            </p:extLst>
          </p:nvPr>
        </p:nvGraphicFramePr>
        <p:xfrm>
          <a:off x="430438" y="986232"/>
          <a:ext cx="2380226" cy="3612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045">
                <a:tc>
                  <a:txBody>
                    <a:bodyPr/>
                    <a:lstStyle/>
                    <a:p>
                      <a:r>
                        <a:rPr lang="bn-BD" sz="2400" b="1" dirty="0" smtClean="0"/>
                        <a:t>৫-৯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045">
                <a:tc>
                  <a:txBody>
                    <a:bodyPr/>
                    <a:lstStyle/>
                    <a:p>
                      <a:r>
                        <a:rPr lang="bn-BD" sz="2400" b="1" dirty="0" smtClean="0"/>
                        <a:t>১০-১৪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/>
                        <a:t>১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045">
                <a:tc>
                  <a:txBody>
                    <a:bodyPr/>
                    <a:lstStyle/>
                    <a:p>
                      <a:r>
                        <a:rPr lang="bn-BD" sz="2400" b="1" dirty="0" smtClean="0"/>
                        <a:t>১৫-১৯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/>
                        <a:t>৩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045">
                <a:tc>
                  <a:txBody>
                    <a:bodyPr/>
                    <a:lstStyle/>
                    <a:p>
                      <a:r>
                        <a:rPr lang="bn-BD" sz="2400" b="1" dirty="0" smtClean="0"/>
                        <a:t>২০-২৪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/>
                        <a:t>৫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045">
                <a:tc>
                  <a:txBody>
                    <a:bodyPr/>
                    <a:lstStyle/>
                    <a:p>
                      <a:r>
                        <a:rPr lang="bn-BD" sz="2400" b="1" dirty="0" smtClean="0"/>
                        <a:t>২৫-৩০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/>
                        <a:t>৭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045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মোটঃ১৮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177553"/>
              </p:ext>
            </p:extLst>
          </p:nvPr>
        </p:nvGraphicFramePr>
        <p:xfrm>
          <a:off x="4363453" y="333202"/>
          <a:ext cx="7218190" cy="5246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1409">
                <a:tc>
                  <a:txBody>
                    <a:bodyPr/>
                    <a:lstStyle/>
                    <a:p>
                      <a:r>
                        <a:rPr lang="bn-BD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1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1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1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41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485035" y="5730515"/>
            <a:ext cx="7408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৫-৯      ১০-১৪       ১৫-১৯  ২০-২৪      ২৫-৩০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752804" y="-645423"/>
            <a:ext cx="73223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4388854" y="4799618"/>
            <a:ext cx="1411705" cy="85055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79495" y="4017196"/>
            <a:ext cx="1411705" cy="80513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23285" y="4799618"/>
            <a:ext cx="1415976" cy="85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67074" y="4815364"/>
            <a:ext cx="1411705" cy="84809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67073" y="4023607"/>
            <a:ext cx="1411705" cy="8051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56298" y="3309325"/>
            <a:ext cx="1425559" cy="7490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712348" y="4799619"/>
            <a:ext cx="1418687" cy="865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715134" y="4048640"/>
            <a:ext cx="1422774" cy="7741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709172" y="3313079"/>
            <a:ext cx="1419259" cy="752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709173" y="2557118"/>
            <a:ext cx="1419376" cy="7345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705892" y="1737982"/>
            <a:ext cx="1411705" cy="8125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151866" y="4813476"/>
            <a:ext cx="1438181" cy="8499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157730" y="4023607"/>
            <a:ext cx="1422160" cy="7898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150754" y="3326936"/>
            <a:ext cx="1411705" cy="7314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153833" y="2516302"/>
            <a:ext cx="1409538" cy="796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145366" y="1766875"/>
            <a:ext cx="1422776" cy="796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137016" y="1017873"/>
            <a:ext cx="1442873" cy="743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163063" y="297219"/>
            <a:ext cx="1411705" cy="7166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56449" y="6244081"/>
            <a:ext cx="2656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চিত্রঃআয়তলেখ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95784" y="6210401"/>
            <a:ext cx="3315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জমা দেওয়ার সংখ্যা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 rot="16200000">
            <a:off x="1940337" y="3162597"/>
            <a:ext cx="3106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সংখ্যা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7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29940" y="169223"/>
            <a:ext cx="9810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 শ্রেণিতে আগষ্ট মাসের ৩য় সপ্তাহে অনুপস্থিত শিক্ষার্থীর  সংখ্যা।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114758" y="570953"/>
            <a:ext cx="704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শনিবার-৫,রবি-২,সোম-৭,মঙ্গল-৪,বুধ-৩,বৃহস্প-১০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913263"/>
              </p:ext>
            </p:extLst>
          </p:nvPr>
        </p:nvGraphicFramePr>
        <p:xfrm>
          <a:off x="4799714" y="1085398"/>
          <a:ext cx="5394961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54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rot="16200000">
            <a:off x="1733073" y="3302814"/>
            <a:ext cx="3106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সংখ্যা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8874" y="3761606"/>
            <a:ext cx="401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19106" y="1859212"/>
            <a:ext cx="580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9946" y="5767190"/>
            <a:ext cx="615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32906" y="5767190"/>
            <a:ext cx="58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76114" y="57671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সোম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49165" y="5767190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28628" y="5767190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বুধ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08091" y="5736412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বৃহঃ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7522" y="3986784"/>
            <a:ext cx="418462" cy="182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18263" y="5071872"/>
            <a:ext cx="418462" cy="744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38356" y="3291840"/>
            <a:ext cx="418462" cy="25241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12907" y="4730496"/>
            <a:ext cx="418462" cy="10854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95821" y="4315968"/>
            <a:ext cx="418462" cy="14999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929993" y="2182368"/>
            <a:ext cx="418462" cy="36335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56449" y="6244081"/>
            <a:ext cx="2329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চিত্রঃস্তম্ভলেখ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4782" y="149095"/>
            <a:ext cx="4826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 ১৪৭ পৃষ্ঠা বের কর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656682"/>
              </p:ext>
            </p:extLst>
          </p:nvPr>
        </p:nvGraphicFramePr>
        <p:xfrm>
          <a:off x="4799714" y="1085398"/>
          <a:ext cx="5394961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9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54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16200000">
            <a:off x="3211888" y="1192715"/>
            <a:ext cx="1577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8874" y="3761606"/>
            <a:ext cx="401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9106" y="1859212"/>
            <a:ext cx="580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8263" y="5059493"/>
            <a:ext cx="418462" cy="7562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34735" y="4730496"/>
            <a:ext cx="418462" cy="1073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38356" y="3657600"/>
            <a:ext cx="418462" cy="21583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27763" y="5059492"/>
            <a:ext cx="418462" cy="7564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95821" y="3986784"/>
            <a:ext cx="418462" cy="18291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6818" y="3255263"/>
            <a:ext cx="418462" cy="25483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16146" y="149094"/>
            <a:ext cx="2329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5225688" y="5911370"/>
            <a:ext cx="1074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২০-২৪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5703966" y="6033502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২৫-২৯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6067134" y="6011861"/>
            <a:ext cx="1138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৩০-৩৪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6525302" y="6022280"/>
            <a:ext cx="115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৩৫-৩৯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7033089" y="6011861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৪০-৪৪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7391162" y="5988618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৪৫-৫০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31266" y="163493"/>
            <a:ext cx="4658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 শ্রেণির শিক্ষার্থীদের ওজন 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4772" y="2801178"/>
            <a:ext cx="4824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৫ম শ্রেণিতে কতজন শিক্ষার্থী রয়েছে?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২/কোন শ্রেণি ব্যবধানে শিক্ষার্থীর সংখ্যা বেশি?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৩/৩৫-৩৯ শ্রেণি ব্যবধানে শিক্ষার্থী সংখ্যা শতকরা কত?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59568" y="614490"/>
            <a:ext cx="574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রয়েছে=(২+৩+৬+৭+৫+২)=২৫ জন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08230" y="642671"/>
            <a:ext cx="5440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২/৩৫-৩৯ শ্রেণি ব্যবধানে শিক্ষার্থীর সংখ্যা বেশি।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993255" y="87032"/>
                <a:ext cx="3611886" cy="1193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৩/ শিক্ষার্থী সংখ্যা=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  <m:r>
                          <a:rPr lang="bn-BD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BD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𝟎𝟎</m:t>
                        </m:r>
                      </m:num>
                      <m:den>
                        <m:r>
                          <a:rPr lang="bn-BD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</m:oMath>
                </a14:m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%</a:t>
                </a:r>
              </a:p>
              <a:p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=28% </a:t>
                </a:r>
                <a:endParaRPr lang="bn-BD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55" y="87032"/>
                <a:ext cx="3611886" cy="1193596"/>
              </a:xfrm>
              <a:prstGeom prst="rect">
                <a:avLst/>
              </a:prstGeom>
              <a:blipFill rotWithShape="0">
                <a:blip r:embed="rId2"/>
                <a:stretch>
                  <a:fillRect l="-3547" r="-2703" b="-1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5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1" grpId="1"/>
      <p:bldP spid="22" grpId="0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666" y="463510"/>
            <a:ext cx="152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74020" y="290815"/>
            <a:ext cx="2029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182645"/>
              </p:ext>
            </p:extLst>
          </p:nvPr>
        </p:nvGraphicFramePr>
        <p:xfrm>
          <a:off x="1915648" y="2263392"/>
          <a:ext cx="397691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7666" y="5497916"/>
            <a:ext cx="5480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 দলঃ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উপাত্তকে বিন্যস্ত করে স্তম্ভলেখ অংকন কর।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91514"/>
              </p:ext>
            </p:extLst>
          </p:nvPr>
        </p:nvGraphicFramePr>
        <p:xfrm>
          <a:off x="1915648" y="1272187"/>
          <a:ext cx="4013860" cy="944880"/>
        </p:xfrm>
        <a:graphic>
          <a:graphicData uri="http://schemas.openxmlformats.org/drawingml/2006/table">
            <a:tbl>
              <a:tblPr/>
              <a:tblGrid>
                <a:gridCol w="4013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010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শ্রেণি শিক্ষার্থীদের বাসায় পড়ায় সময়(মিনিট)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44802"/>
              </p:ext>
            </p:extLst>
          </p:nvPr>
        </p:nvGraphicFramePr>
        <p:xfrm>
          <a:off x="7138812" y="2263392"/>
          <a:ext cx="397691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929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523522" y="5265498"/>
            <a:ext cx="5551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 দলঃ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 বিন্যস্ত করে আয়তলেখ অংকন কর।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81238"/>
              </p:ext>
            </p:extLst>
          </p:nvPr>
        </p:nvGraphicFramePr>
        <p:xfrm>
          <a:off x="7138812" y="1272187"/>
          <a:ext cx="4013860" cy="944880"/>
        </p:xfrm>
        <a:graphic>
          <a:graphicData uri="http://schemas.openxmlformats.org/drawingml/2006/table">
            <a:tbl>
              <a:tblPr/>
              <a:tblGrid>
                <a:gridCol w="4013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010">
                <a:tc>
                  <a:txBody>
                    <a:bodyPr/>
                    <a:lstStyle/>
                    <a:p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৫ম শ্রেণি শিক্ষার্থীদের বাসায় পড়ায় সময়(মিনিট)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0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061" y="2810295"/>
            <a:ext cx="10928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আয়তলেখ ও স্তম্ভলেখ অংকনে প্রত্যেকের দুইটি করে বৈশিষ্ট্য  লিখ।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666" y="463510"/>
            <a:ext cx="152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4020" y="290815"/>
            <a:ext cx="2064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666" y="463510"/>
            <a:ext cx="2064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07008"/>
              </p:ext>
            </p:extLst>
          </p:nvPr>
        </p:nvGraphicFramePr>
        <p:xfrm>
          <a:off x="2064330" y="1994285"/>
          <a:ext cx="906548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৫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৭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৩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৪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৪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৭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২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৬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৪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৫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৬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৩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৫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৬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৫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r>
                        <a:rPr lang="bn-BD" sz="2800" b="0" baseline="0" dirty="0" smtClean="0"/>
                        <a:t> 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৬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২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৩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৮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৭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২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৩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৭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৫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৬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৪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/>
                        <a:t>৩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52655" y="4370491"/>
            <a:ext cx="6835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 বিন্যস্ত করে আয়তলেখ অংকন কর।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445" y="54380"/>
            <a:ext cx="2239604" cy="146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961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-150471" y="1"/>
            <a:ext cx="12342471" cy="6759614"/>
          </a:xfrm>
          <a:custGeom>
            <a:avLst/>
            <a:gdLst/>
            <a:ahLst/>
            <a:cxnLst/>
            <a:rect l="l" t="t" r="r" b="b"/>
            <a:pathLst>
              <a:path w="7118431" h="1030147">
                <a:moveTo>
                  <a:pt x="1862785" y="583613"/>
                </a:moveTo>
                <a:cubicBezTo>
                  <a:pt x="1852352" y="583613"/>
                  <a:pt x="1843707" y="586930"/>
                  <a:pt x="1836850" y="593564"/>
                </a:cubicBezTo>
                <a:cubicBezTo>
                  <a:pt x="1829992" y="600198"/>
                  <a:pt x="1826564" y="608406"/>
                  <a:pt x="1826564" y="618187"/>
                </a:cubicBezTo>
                <a:cubicBezTo>
                  <a:pt x="1826564" y="628026"/>
                  <a:pt x="1829977" y="636248"/>
                  <a:pt x="1836802" y="642853"/>
                </a:cubicBezTo>
                <a:cubicBezTo>
                  <a:pt x="1843628" y="649459"/>
                  <a:pt x="1852289" y="652762"/>
                  <a:pt x="1862785" y="652762"/>
                </a:cubicBezTo>
                <a:cubicBezTo>
                  <a:pt x="1872755" y="652762"/>
                  <a:pt x="1881376" y="649451"/>
                  <a:pt x="1888647" y="642828"/>
                </a:cubicBezTo>
                <a:cubicBezTo>
                  <a:pt x="1895919" y="636205"/>
                  <a:pt x="1899555" y="627991"/>
                  <a:pt x="1899555" y="618187"/>
                </a:cubicBezTo>
                <a:cubicBezTo>
                  <a:pt x="1899555" y="608440"/>
                  <a:pt x="1895902" y="600241"/>
                  <a:pt x="1888596" y="593590"/>
                </a:cubicBezTo>
                <a:cubicBezTo>
                  <a:pt x="1881290" y="586938"/>
                  <a:pt x="1872686" y="583613"/>
                  <a:pt x="1862785" y="583613"/>
                </a:cubicBezTo>
                <a:close/>
                <a:moveTo>
                  <a:pt x="5617718" y="461958"/>
                </a:moveTo>
                <a:lnTo>
                  <a:pt x="5617787" y="581958"/>
                </a:lnTo>
                <a:cubicBezTo>
                  <a:pt x="5609149" y="561812"/>
                  <a:pt x="5597082" y="545658"/>
                  <a:pt x="5581587" y="533496"/>
                </a:cubicBezTo>
                <a:cubicBezTo>
                  <a:pt x="5566092" y="521333"/>
                  <a:pt x="5549784" y="512943"/>
                  <a:pt x="5532662" y="508324"/>
                </a:cubicBezTo>
                <a:cubicBezTo>
                  <a:pt x="5547692" y="502807"/>
                  <a:pt x="5562719" y="495930"/>
                  <a:pt x="5577746" y="487692"/>
                </a:cubicBezTo>
                <a:cubicBezTo>
                  <a:pt x="5592772" y="479454"/>
                  <a:pt x="5606096" y="470876"/>
                  <a:pt x="5617718" y="461958"/>
                </a:cubicBezTo>
                <a:close/>
                <a:moveTo>
                  <a:pt x="6274394" y="450382"/>
                </a:moveTo>
                <a:lnTo>
                  <a:pt x="6274394" y="578236"/>
                </a:lnTo>
                <a:cubicBezTo>
                  <a:pt x="6264973" y="556221"/>
                  <a:pt x="6252079" y="538592"/>
                  <a:pt x="6235712" y="525349"/>
                </a:cubicBezTo>
                <a:cubicBezTo>
                  <a:pt x="6219345" y="512107"/>
                  <a:pt x="6203078" y="502907"/>
                  <a:pt x="6186912" y="497751"/>
                </a:cubicBezTo>
                <a:close/>
                <a:moveTo>
                  <a:pt x="5158518" y="449310"/>
                </a:moveTo>
                <a:lnTo>
                  <a:pt x="5158518" y="575544"/>
                </a:lnTo>
                <a:cubicBezTo>
                  <a:pt x="5151744" y="554752"/>
                  <a:pt x="5140408" y="537516"/>
                  <a:pt x="5124510" y="523836"/>
                </a:cubicBezTo>
                <a:cubicBezTo>
                  <a:pt x="5108611" y="510156"/>
                  <a:pt x="5093119" y="501029"/>
                  <a:pt x="5078033" y="496456"/>
                </a:cubicBezTo>
                <a:cubicBezTo>
                  <a:pt x="5093959" y="489910"/>
                  <a:pt x="5108739" y="482633"/>
                  <a:pt x="5122370" y="474624"/>
                </a:cubicBezTo>
                <a:cubicBezTo>
                  <a:pt x="5136002" y="466615"/>
                  <a:pt x="5148051" y="458177"/>
                  <a:pt x="5158518" y="449310"/>
                </a:cubicBezTo>
                <a:close/>
                <a:moveTo>
                  <a:pt x="3939318" y="449310"/>
                </a:moveTo>
                <a:lnTo>
                  <a:pt x="3939318" y="575544"/>
                </a:lnTo>
                <a:cubicBezTo>
                  <a:pt x="3932544" y="554752"/>
                  <a:pt x="3921208" y="537516"/>
                  <a:pt x="3905310" y="523836"/>
                </a:cubicBezTo>
                <a:cubicBezTo>
                  <a:pt x="3889412" y="510156"/>
                  <a:pt x="3873919" y="501029"/>
                  <a:pt x="3858833" y="496456"/>
                </a:cubicBezTo>
                <a:cubicBezTo>
                  <a:pt x="3874760" y="489910"/>
                  <a:pt x="3889539" y="482633"/>
                  <a:pt x="3903170" y="474624"/>
                </a:cubicBezTo>
                <a:cubicBezTo>
                  <a:pt x="3916802" y="466615"/>
                  <a:pt x="3928851" y="458177"/>
                  <a:pt x="3939318" y="449310"/>
                </a:cubicBezTo>
                <a:close/>
                <a:moveTo>
                  <a:pt x="1950594" y="448230"/>
                </a:moveTo>
                <a:lnTo>
                  <a:pt x="1950568" y="575544"/>
                </a:lnTo>
                <a:cubicBezTo>
                  <a:pt x="1944788" y="559028"/>
                  <a:pt x="1934059" y="543776"/>
                  <a:pt x="1918381" y="529787"/>
                </a:cubicBezTo>
                <a:cubicBezTo>
                  <a:pt x="1902703" y="515798"/>
                  <a:pt x="1884385" y="504828"/>
                  <a:pt x="1863428" y="496876"/>
                </a:cubicBezTo>
                <a:cubicBezTo>
                  <a:pt x="1879281" y="490725"/>
                  <a:pt x="1894656" y="483412"/>
                  <a:pt x="1909553" y="474937"/>
                </a:cubicBezTo>
                <a:cubicBezTo>
                  <a:pt x="1924451" y="466462"/>
                  <a:pt x="1938131" y="457559"/>
                  <a:pt x="1950594" y="448230"/>
                </a:cubicBezTo>
                <a:close/>
                <a:moveTo>
                  <a:pt x="737574" y="420944"/>
                </a:moveTo>
                <a:lnTo>
                  <a:pt x="745085" y="439485"/>
                </a:lnTo>
                <a:cubicBezTo>
                  <a:pt x="747789" y="446575"/>
                  <a:pt x="750548" y="454218"/>
                  <a:pt x="753364" y="462413"/>
                </a:cubicBezTo>
                <a:cubicBezTo>
                  <a:pt x="758995" y="478803"/>
                  <a:pt x="761810" y="493463"/>
                  <a:pt x="761810" y="506394"/>
                </a:cubicBezTo>
                <a:cubicBezTo>
                  <a:pt x="761810" y="519674"/>
                  <a:pt x="759938" y="531605"/>
                  <a:pt x="756194" y="542187"/>
                </a:cubicBezTo>
                <a:cubicBezTo>
                  <a:pt x="752449" y="552768"/>
                  <a:pt x="747446" y="561699"/>
                  <a:pt x="741183" y="568979"/>
                </a:cubicBezTo>
                <a:cubicBezTo>
                  <a:pt x="734920" y="576260"/>
                  <a:pt x="727326" y="581891"/>
                  <a:pt x="718399" y="585872"/>
                </a:cubicBezTo>
                <a:cubicBezTo>
                  <a:pt x="709472" y="589854"/>
                  <a:pt x="699852" y="591845"/>
                  <a:pt x="689540" y="591845"/>
                </a:cubicBezTo>
                <a:cubicBezTo>
                  <a:pt x="677998" y="591845"/>
                  <a:pt x="669504" y="589261"/>
                  <a:pt x="664059" y="584093"/>
                </a:cubicBezTo>
                <a:cubicBezTo>
                  <a:pt x="658614" y="578925"/>
                  <a:pt x="655891" y="571859"/>
                  <a:pt x="655891" y="562895"/>
                </a:cubicBezTo>
                <a:cubicBezTo>
                  <a:pt x="655891" y="560117"/>
                  <a:pt x="656651" y="558026"/>
                  <a:pt x="658172" y="556623"/>
                </a:cubicBezTo>
                <a:cubicBezTo>
                  <a:pt x="659693" y="555219"/>
                  <a:pt x="662105" y="553766"/>
                  <a:pt x="665409" y="552262"/>
                </a:cubicBezTo>
                <a:cubicBezTo>
                  <a:pt x="669308" y="550313"/>
                  <a:pt x="673697" y="548025"/>
                  <a:pt x="678576" y="545398"/>
                </a:cubicBezTo>
                <a:cubicBezTo>
                  <a:pt x="683456" y="542771"/>
                  <a:pt x="688365" y="539191"/>
                  <a:pt x="693304" y="534658"/>
                </a:cubicBezTo>
                <a:cubicBezTo>
                  <a:pt x="710083" y="520800"/>
                  <a:pt x="721762" y="505597"/>
                  <a:pt x="728342" y="489047"/>
                </a:cubicBezTo>
                <a:cubicBezTo>
                  <a:pt x="734922" y="472497"/>
                  <a:pt x="738211" y="454604"/>
                  <a:pt x="738211" y="435367"/>
                </a:cubicBezTo>
                <a:cubicBezTo>
                  <a:pt x="738211" y="432937"/>
                  <a:pt x="738103" y="429505"/>
                  <a:pt x="737886" y="425068"/>
                </a:cubicBezTo>
                <a:close/>
                <a:moveTo>
                  <a:pt x="284539" y="404154"/>
                </a:moveTo>
                <a:cubicBezTo>
                  <a:pt x="303387" y="404154"/>
                  <a:pt x="319671" y="408453"/>
                  <a:pt x="333391" y="417051"/>
                </a:cubicBezTo>
                <a:lnTo>
                  <a:pt x="291262" y="459394"/>
                </a:lnTo>
                <a:cubicBezTo>
                  <a:pt x="289072" y="450882"/>
                  <a:pt x="283757" y="443755"/>
                  <a:pt x="275316" y="438013"/>
                </a:cubicBezTo>
                <a:cubicBezTo>
                  <a:pt x="266876" y="432270"/>
                  <a:pt x="257930" y="429399"/>
                  <a:pt x="248481" y="429399"/>
                </a:cubicBezTo>
                <a:cubicBezTo>
                  <a:pt x="242947" y="429399"/>
                  <a:pt x="237290" y="430268"/>
                  <a:pt x="231511" y="432006"/>
                </a:cubicBezTo>
                <a:cubicBezTo>
                  <a:pt x="225731" y="433744"/>
                  <a:pt x="223536" y="435390"/>
                  <a:pt x="224925" y="436945"/>
                </a:cubicBezTo>
                <a:cubicBezTo>
                  <a:pt x="232620" y="426941"/>
                  <a:pt x="241713" y="418974"/>
                  <a:pt x="252207" y="413046"/>
                </a:cubicBezTo>
                <a:cubicBezTo>
                  <a:pt x="262700" y="407118"/>
                  <a:pt x="273477" y="404154"/>
                  <a:pt x="284539" y="404154"/>
                </a:cubicBezTo>
                <a:close/>
                <a:moveTo>
                  <a:pt x="2146940" y="394275"/>
                </a:moveTo>
                <a:lnTo>
                  <a:pt x="2224837" y="394275"/>
                </a:lnTo>
                <a:lnTo>
                  <a:pt x="2219617" y="398469"/>
                </a:lnTo>
                <a:cubicBezTo>
                  <a:pt x="2215176" y="403682"/>
                  <a:pt x="2211291" y="409340"/>
                  <a:pt x="2207964" y="415443"/>
                </a:cubicBezTo>
                <a:cubicBezTo>
                  <a:pt x="2204637" y="421546"/>
                  <a:pt x="2201811" y="428181"/>
                  <a:pt x="2199488" y="435350"/>
                </a:cubicBezTo>
                <a:cubicBezTo>
                  <a:pt x="2197164" y="442519"/>
                  <a:pt x="2196002" y="449790"/>
                  <a:pt x="2196002" y="457165"/>
                </a:cubicBezTo>
                <a:cubicBezTo>
                  <a:pt x="2196002" y="470959"/>
                  <a:pt x="2198314" y="482764"/>
                  <a:pt x="2202939" y="492580"/>
                </a:cubicBezTo>
                <a:cubicBezTo>
                  <a:pt x="2207563" y="502395"/>
                  <a:pt x="2213372" y="510599"/>
                  <a:pt x="2220363" y="517190"/>
                </a:cubicBezTo>
                <a:cubicBezTo>
                  <a:pt x="2227355" y="523782"/>
                  <a:pt x="2235040" y="528634"/>
                  <a:pt x="2243417" y="531746"/>
                </a:cubicBezTo>
                <a:cubicBezTo>
                  <a:pt x="2251795" y="534859"/>
                  <a:pt x="2259749" y="536416"/>
                  <a:pt x="2267278" y="536416"/>
                </a:cubicBezTo>
                <a:cubicBezTo>
                  <a:pt x="2272171" y="536416"/>
                  <a:pt x="2277306" y="535720"/>
                  <a:pt x="2282683" y="534328"/>
                </a:cubicBezTo>
                <a:cubicBezTo>
                  <a:pt x="2288059" y="532936"/>
                  <a:pt x="2293146" y="531265"/>
                  <a:pt x="2297942" y="529315"/>
                </a:cubicBezTo>
                <a:cubicBezTo>
                  <a:pt x="2302738" y="527366"/>
                  <a:pt x="2307838" y="525157"/>
                  <a:pt x="2313240" y="522687"/>
                </a:cubicBezTo>
                <a:lnTo>
                  <a:pt x="2317534" y="519939"/>
                </a:lnTo>
                <a:lnTo>
                  <a:pt x="2318586" y="523832"/>
                </a:lnTo>
                <a:cubicBezTo>
                  <a:pt x="2319550" y="526396"/>
                  <a:pt x="2320031" y="529118"/>
                  <a:pt x="2320031" y="531999"/>
                </a:cubicBezTo>
                <a:cubicBezTo>
                  <a:pt x="2320031" y="536224"/>
                  <a:pt x="2319109" y="540472"/>
                  <a:pt x="2317266" y="544742"/>
                </a:cubicBezTo>
                <a:cubicBezTo>
                  <a:pt x="2315422" y="549012"/>
                  <a:pt x="2312581" y="552891"/>
                  <a:pt x="2308742" y="556378"/>
                </a:cubicBezTo>
                <a:cubicBezTo>
                  <a:pt x="2304903" y="559866"/>
                  <a:pt x="2300037" y="562715"/>
                  <a:pt x="2294143" y="564928"/>
                </a:cubicBezTo>
                <a:cubicBezTo>
                  <a:pt x="2288249" y="567140"/>
                  <a:pt x="2280903" y="568246"/>
                  <a:pt x="2272105" y="568246"/>
                </a:cubicBezTo>
                <a:cubicBezTo>
                  <a:pt x="2258162" y="568246"/>
                  <a:pt x="2245173" y="564327"/>
                  <a:pt x="2233136" y="556490"/>
                </a:cubicBezTo>
                <a:cubicBezTo>
                  <a:pt x="2221099" y="548652"/>
                  <a:pt x="2210501" y="537578"/>
                  <a:pt x="2201340" y="523266"/>
                </a:cubicBezTo>
                <a:cubicBezTo>
                  <a:pt x="2192179" y="508954"/>
                  <a:pt x="2184974" y="492032"/>
                  <a:pt x="2179726" y="472501"/>
                </a:cubicBezTo>
                <a:cubicBezTo>
                  <a:pt x="2174478" y="452970"/>
                  <a:pt x="2171854" y="430659"/>
                  <a:pt x="2171854" y="405569"/>
                </a:cubicBezTo>
                <a:close/>
                <a:moveTo>
                  <a:pt x="4537471" y="357506"/>
                </a:moveTo>
                <a:lnTo>
                  <a:pt x="4558291" y="394275"/>
                </a:lnTo>
                <a:lnTo>
                  <a:pt x="4645860" y="394275"/>
                </a:lnTo>
                <a:cubicBezTo>
                  <a:pt x="4628178" y="404148"/>
                  <a:pt x="4613405" y="421467"/>
                  <a:pt x="4601540" y="446232"/>
                </a:cubicBezTo>
                <a:cubicBezTo>
                  <a:pt x="4589674" y="470996"/>
                  <a:pt x="4584100" y="500329"/>
                  <a:pt x="4584814" y="534229"/>
                </a:cubicBezTo>
                <a:cubicBezTo>
                  <a:pt x="4585185" y="557233"/>
                  <a:pt x="4588429" y="577037"/>
                  <a:pt x="4594542" y="593641"/>
                </a:cubicBezTo>
                <a:cubicBezTo>
                  <a:pt x="4600657" y="610245"/>
                  <a:pt x="4608367" y="624128"/>
                  <a:pt x="4617674" y="635290"/>
                </a:cubicBezTo>
                <a:cubicBezTo>
                  <a:pt x="4626980" y="646452"/>
                  <a:pt x="4637491" y="654807"/>
                  <a:pt x="4649204" y="660355"/>
                </a:cubicBezTo>
                <a:cubicBezTo>
                  <a:pt x="4660918" y="665903"/>
                  <a:pt x="4672614" y="668677"/>
                  <a:pt x="4684293" y="668677"/>
                </a:cubicBezTo>
                <a:cubicBezTo>
                  <a:pt x="4693006" y="668677"/>
                  <a:pt x="4700573" y="667444"/>
                  <a:pt x="4706996" y="664977"/>
                </a:cubicBezTo>
                <a:cubicBezTo>
                  <a:pt x="4713419" y="662510"/>
                  <a:pt x="4718592" y="659226"/>
                  <a:pt x="4722517" y="655124"/>
                </a:cubicBezTo>
                <a:cubicBezTo>
                  <a:pt x="4726441" y="651023"/>
                  <a:pt x="4729351" y="646571"/>
                  <a:pt x="4731246" y="641769"/>
                </a:cubicBezTo>
                <a:cubicBezTo>
                  <a:pt x="4733141" y="636967"/>
                  <a:pt x="4734089" y="632310"/>
                  <a:pt x="4734089" y="627800"/>
                </a:cubicBezTo>
                <a:cubicBezTo>
                  <a:pt x="4734089" y="622844"/>
                  <a:pt x="4732947" y="617890"/>
                  <a:pt x="4730663" y="612939"/>
                </a:cubicBezTo>
                <a:cubicBezTo>
                  <a:pt x="4728379" y="607989"/>
                  <a:pt x="4725369" y="603655"/>
                  <a:pt x="4721634" y="599940"/>
                </a:cubicBezTo>
                <a:cubicBezTo>
                  <a:pt x="4717897" y="596224"/>
                  <a:pt x="4713363" y="593305"/>
                  <a:pt x="4708029" y="591184"/>
                </a:cubicBezTo>
                <a:cubicBezTo>
                  <a:pt x="4702695" y="589064"/>
                  <a:pt x="4697533" y="588003"/>
                  <a:pt x="4692543" y="588003"/>
                </a:cubicBezTo>
                <a:cubicBezTo>
                  <a:pt x="4681549" y="588500"/>
                  <a:pt x="4673560" y="592196"/>
                  <a:pt x="4668575" y="599091"/>
                </a:cubicBezTo>
                <a:cubicBezTo>
                  <a:pt x="4663590" y="605985"/>
                  <a:pt x="4661098" y="614126"/>
                  <a:pt x="4661098" y="623512"/>
                </a:cubicBezTo>
                <a:lnTo>
                  <a:pt x="4661567" y="631106"/>
                </a:lnTo>
                <a:lnTo>
                  <a:pt x="4659948" y="628715"/>
                </a:lnTo>
                <a:cubicBezTo>
                  <a:pt x="4657969" y="626081"/>
                  <a:pt x="4655472" y="622969"/>
                  <a:pt x="4652458" y="619379"/>
                </a:cubicBezTo>
                <a:cubicBezTo>
                  <a:pt x="4646430" y="612199"/>
                  <a:pt x="4641375" y="604309"/>
                  <a:pt x="4637293" y="595708"/>
                </a:cubicBezTo>
                <a:cubicBezTo>
                  <a:pt x="4633212" y="587107"/>
                  <a:pt x="4630030" y="578278"/>
                  <a:pt x="4627749" y="569219"/>
                </a:cubicBezTo>
                <a:cubicBezTo>
                  <a:pt x="4625468" y="560161"/>
                  <a:pt x="4624328" y="551865"/>
                  <a:pt x="4624328" y="544330"/>
                </a:cubicBezTo>
                <a:cubicBezTo>
                  <a:pt x="4624328" y="533566"/>
                  <a:pt x="4625089" y="524072"/>
                  <a:pt x="4626613" y="515848"/>
                </a:cubicBezTo>
                <a:cubicBezTo>
                  <a:pt x="4628137" y="507625"/>
                  <a:pt x="4630140" y="499987"/>
                  <a:pt x="4632624" y="492936"/>
                </a:cubicBezTo>
                <a:cubicBezTo>
                  <a:pt x="4635108" y="485884"/>
                  <a:pt x="4637911" y="479430"/>
                  <a:pt x="4641032" y="473573"/>
                </a:cubicBezTo>
                <a:cubicBezTo>
                  <a:pt x="4644153" y="467717"/>
                  <a:pt x="4647589" y="461621"/>
                  <a:pt x="4651339" y="455287"/>
                </a:cubicBezTo>
                <a:cubicBezTo>
                  <a:pt x="4664356" y="436828"/>
                  <a:pt x="4677965" y="422719"/>
                  <a:pt x="4692165" y="412960"/>
                </a:cubicBezTo>
                <a:cubicBezTo>
                  <a:pt x="4706366" y="403202"/>
                  <a:pt x="4721235" y="396974"/>
                  <a:pt x="4736773" y="394275"/>
                </a:cubicBezTo>
                <a:lnTo>
                  <a:pt x="4739507" y="394275"/>
                </a:lnTo>
                <a:lnTo>
                  <a:pt x="4749935" y="394275"/>
                </a:lnTo>
                <a:lnTo>
                  <a:pt x="4915612" y="394275"/>
                </a:lnTo>
                <a:lnTo>
                  <a:pt x="4915612" y="537650"/>
                </a:lnTo>
                <a:cubicBezTo>
                  <a:pt x="4915750" y="525960"/>
                  <a:pt x="4911279" y="515395"/>
                  <a:pt x="4902201" y="505957"/>
                </a:cubicBezTo>
                <a:cubicBezTo>
                  <a:pt x="4893123" y="496519"/>
                  <a:pt x="4883759" y="488870"/>
                  <a:pt x="4874109" y="483010"/>
                </a:cubicBezTo>
                <a:cubicBezTo>
                  <a:pt x="4864459" y="477150"/>
                  <a:pt x="4854925" y="472879"/>
                  <a:pt x="4845507" y="470195"/>
                </a:cubicBezTo>
                <a:cubicBezTo>
                  <a:pt x="4836088" y="467511"/>
                  <a:pt x="4827558" y="466169"/>
                  <a:pt x="4819915" y="466169"/>
                </a:cubicBezTo>
                <a:cubicBezTo>
                  <a:pt x="4810442" y="466169"/>
                  <a:pt x="4801481" y="467415"/>
                  <a:pt x="4793032" y="469907"/>
                </a:cubicBezTo>
                <a:cubicBezTo>
                  <a:pt x="4784582" y="472400"/>
                  <a:pt x="4776985" y="476223"/>
                  <a:pt x="4770240" y="481377"/>
                </a:cubicBezTo>
                <a:cubicBezTo>
                  <a:pt x="4763494" y="486530"/>
                  <a:pt x="4758139" y="492966"/>
                  <a:pt x="4754174" y="500683"/>
                </a:cubicBezTo>
                <a:cubicBezTo>
                  <a:pt x="4750209" y="508401"/>
                  <a:pt x="4748227" y="517179"/>
                  <a:pt x="4748227" y="527017"/>
                </a:cubicBezTo>
                <a:cubicBezTo>
                  <a:pt x="4748227" y="534163"/>
                  <a:pt x="4749422" y="540916"/>
                  <a:pt x="4751812" y="547276"/>
                </a:cubicBezTo>
                <a:cubicBezTo>
                  <a:pt x="4754201" y="553636"/>
                  <a:pt x="4757711" y="559428"/>
                  <a:pt x="4762342" y="564653"/>
                </a:cubicBezTo>
                <a:cubicBezTo>
                  <a:pt x="4766972" y="569878"/>
                  <a:pt x="4772572" y="573979"/>
                  <a:pt x="4779141" y="576954"/>
                </a:cubicBezTo>
                <a:cubicBezTo>
                  <a:pt x="4785709" y="579930"/>
                  <a:pt x="4793043" y="581417"/>
                  <a:pt x="4801144" y="581417"/>
                </a:cubicBezTo>
                <a:cubicBezTo>
                  <a:pt x="4806684" y="581417"/>
                  <a:pt x="4812331" y="580291"/>
                  <a:pt x="4818088" y="578039"/>
                </a:cubicBezTo>
                <a:cubicBezTo>
                  <a:pt x="4823845" y="575787"/>
                  <a:pt x="4829104" y="572579"/>
                  <a:pt x="4833867" y="568418"/>
                </a:cubicBezTo>
                <a:cubicBezTo>
                  <a:pt x="4838628" y="564256"/>
                  <a:pt x="4842558" y="559188"/>
                  <a:pt x="4845657" y="553214"/>
                </a:cubicBezTo>
                <a:cubicBezTo>
                  <a:pt x="4848755" y="547240"/>
                  <a:pt x="4850305" y="540837"/>
                  <a:pt x="4850305" y="534006"/>
                </a:cubicBezTo>
                <a:cubicBezTo>
                  <a:pt x="4850305" y="530159"/>
                  <a:pt x="4849802" y="526126"/>
                  <a:pt x="4848796" y="521907"/>
                </a:cubicBezTo>
                <a:cubicBezTo>
                  <a:pt x="4847789" y="517688"/>
                  <a:pt x="4846137" y="515667"/>
                  <a:pt x="4843839" y="515844"/>
                </a:cubicBezTo>
                <a:cubicBezTo>
                  <a:pt x="4849905" y="517159"/>
                  <a:pt x="4858258" y="521871"/>
                  <a:pt x="4868900" y="529980"/>
                </a:cubicBezTo>
                <a:cubicBezTo>
                  <a:pt x="4879542" y="538089"/>
                  <a:pt x="4889300" y="548578"/>
                  <a:pt x="4898175" y="561446"/>
                </a:cubicBezTo>
                <a:cubicBezTo>
                  <a:pt x="4907050" y="574315"/>
                  <a:pt x="4914187" y="588755"/>
                  <a:pt x="4919587" y="604767"/>
                </a:cubicBezTo>
                <a:cubicBezTo>
                  <a:pt x="4924986" y="620780"/>
                  <a:pt x="4927686" y="637907"/>
                  <a:pt x="4927686" y="656149"/>
                </a:cubicBezTo>
                <a:lnTo>
                  <a:pt x="4955675" y="674165"/>
                </a:lnTo>
                <a:lnTo>
                  <a:pt x="4955675" y="394275"/>
                </a:lnTo>
                <a:lnTo>
                  <a:pt x="4997479" y="394275"/>
                </a:lnTo>
                <a:lnTo>
                  <a:pt x="5000342" y="394275"/>
                </a:lnTo>
                <a:lnTo>
                  <a:pt x="5158518" y="394275"/>
                </a:lnTo>
                <a:lnTo>
                  <a:pt x="5158518" y="400715"/>
                </a:lnTo>
                <a:lnTo>
                  <a:pt x="5006243" y="489990"/>
                </a:lnTo>
                <a:lnTo>
                  <a:pt x="5037310" y="533929"/>
                </a:lnTo>
                <a:cubicBezTo>
                  <a:pt x="5067842" y="537931"/>
                  <a:pt x="5094524" y="549706"/>
                  <a:pt x="5117354" y="569254"/>
                </a:cubicBezTo>
                <a:cubicBezTo>
                  <a:pt x="5140183" y="588802"/>
                  <a:pt x="5157895" y="618748"/>
                  <a:pt x="5170489" y="659090"/>
                </a:cubicBezTo>
                <a:lnTo>
                  <a:pt x="5198538" y="673617"/>
                </a:lnTo>
                <a:lnTo>
                  <a:pt x="5198581" y="444565"/>
                </a:lnTo>
                <a:lnTo>
                  <a:pt x="5206415" y="445116"/>
                </a:lnTo>
                <a:cubicBezTo>
                  <a:pt x="5210741" y="445715"/>
                  <a:pt x="5215125" y="446615"/>
                  <a:pt x="5219569" y="447814"/>
                </a:cubicBezTo>
                <a:cubicBezTo>
                  <a:pt x="5228455" y="450212"/>
                  <a:pt x="5236391" y="453496"/>
                  <a:pt x="5243377" y="457667"/>
                </a:cubicBezTo>
                <a:cubicBezTo>
                  <a:pt x="5250363" y="461837"/>
                  <a:pt x="5255894" y="466595"/>
                  <a:pt x="5259970" y="471940"/>
                </a:cubicBezTo>
                <a:cubicBezTo>
                  <a:pt x="5264046" y="477285"/>
                  <a:pt x="5266084" y="482744"/>
                  <a:pt x="5266084" y="488318"/>
                </a:cubicBezTo>
                <a:cubicBezTo>
                  <a:pt x="5266084" y="493154"/>
                  <a:pt x="5265744" y="496713"/>
                  <a:pt x="5265063" y="498994"/>
                </a:cubicBezTo>
                <a:cubicBezTo>
                  <a:pt x="5265372" y="498171"/>
                  <a:pt x="5263561" y="497068"/>
                  <a:pt x="5259631" y="495684"/>
                </a:cubicBezTo>
                <a:cubicBezTo>
                  <a:pt x="5255701" y="494301"/>
                  <a:pt x="5251966" y="493609"/>
                  <a:pt x="5248428" y="493609"/>
                </a:cubicBezTo>
                <a:cubicBezTo>
                  <a:pt x="5242128" y="493609"/>
                  <a:pt x="5236507" y="495009"/>
                  <a:pt x="5231565" y="497811"/>
                </a:cubicBezTo>
                <a:cubicBezTo>
                  <a:pt x="5226623" y="500612"/>
                  <a:pt x="5222603" y="504086"/>
                  <a:pt x="5219504" y="508234"/>
                </a:cubicBezTo>
                <a:cubicBezTo>
                  <a:pt x="5216405" y="512381"/>
                  <a:pt x="5214156" y="516663"/>
                  <a:pt x="5212756" y="521079"/>
                </a:cubicBezTo>
                <a:cubicBezTo>
                  <a:pt x="5211355" y="525495"/>
                  <a:pt x="5210655" y="529684"/>
                  <a:pt x="5210655" y="533646"/>
                </a:cubicBezTo>
                <a:cubicBezTo>
                  <a:pt x="5210655" y="545571"/>
                  <a:pt x="5214821" y="554776"/>
                  <a:pt x="5223153" y="561262"/>
                </a:cubicBezTo>
                <a:cubicBezTo>
                  <a:pt x="5231485" y="567747"/>
                  <a:pt x="5240081" y="570990"/>
                  <a:pt x="5248942" y="570990"/>
                </a:cubicBezTo>
                <a:cubicBezTo>
                  <a:pt x="5258238" y="570990"/>
                  <a:pt x="5266301" y="568399"/>
                  <a:pt x="5273133" y="563217"/>
                </a:cubicBezTo>
                <a:cubicBezTo>
                  <a:pt x="5279964" y="558035"/>
                  <a:pt x="5285468" y="551829"/>
                  <a:pt x="5289644" y="544600"/>
                </a:cubicBezTo>
                <a:cubicBezTo>
                  <a:pt x="5293820" y="537372"/>
                  <a:pt x="5296974" y="529777"/>
                  <a:pt x="5299107" y="521817"/>
                </a:cubicBezTo>
                <a:cubicBezTo>
                  <a:pt x="5301239" y="513856"/>
                  <a:pt x="5302305" y="506689"/>
                  <a:pt x="5302305" y="500315"/>
                </a:cubicBezTo>
                <a:cubicBezTo>
                  <a:pt x="5302305" y="489304"/>
                  <a:pt x="5300025" y="478179"/>
                  <a:pt x="5295466" y="466940"/>
                </a:cubicBezTo>
                <a:cubicBezTo>
                  <a:pt x="5290907" y="455701"/>
                  <a:pt x="5284027" y="445281"/>
                  <a:pt x="5274826" y="435680"/>
                </a:cubicBezTo>
                <a:cubicBezTo>
                  <a:pt x="5265625" y="426079"/>
                  <a:pt x="5254227" y="417684"/>
                  <a:pt x="5240633" y="410495"/>
                </a:cubicBezTo>
                <a:cubicBezTo>
                  <a:pt x="5227038" y="403306"/>
                  <a:pt x="5213021" y="398503"/>
                  <a:pt x="5198581" y="396085"/>
                </a:cubicBezTo>
                <a:lnTo>
                  <a:pt x="5198581" y="394275"/>
                </a:lnTo>
                <a:lnTo>
                  <a:pt x="5342788" y="394275"/>
                </a:lnTo>
                <a:lnTo>
                  <a:pt x="5319901" y="357506"/>
                </a:lnTo>
                <a:lnTo>
                  <a:pt x="4978587" y="357506"/>
                </a:lnTo>
                <a:lnTo>
                  <a:pt x="4977190" y="357506"/>
                </a:lnTo>
                <a:lnTo>
                  <a:pt x="4727049" y="357506"/>
                </a:lnTo>
                <a:lnTo>
                  <a:pt x="4719209" y="357506"/>
                </a:lnTo>
                <a:close/>
                <a:moveTo>
                  <a:pt x="4195857" y="357506"/>
                </a:moveTo>
                <a:lnTo>
                  <a:pt x="4216146" y="394275"/>
                </a:lnTo>
                <a:lnTo>
                  <a:pt x="4473509" y="394275"/>
                </a:lnTo>
                <a:lnTo>
                  <a:pt x="4473509" y="530995"/>
                </a:lnTo>
                <a:lnTo>
                  <a:pt x="4469427" y="524153"/>
                </a:lnTo>
                <a:cubicBezTo>
                  <a:pt x="4466501" y="519494"/>
                  <a:pt x="4464307" y="515458"/>
                  <a:pt x="4462846" y="512045"/>
                </a:cubicBezTo>
                <a:cubicBezTo>
                  <a:pt x="4461385" y="508632"/>
                  <a:pt x="4460498" y="505031"/>
                  <a:pt x="4460184" y="501241"/>
                </a:cubicBezTo>
                <a:cubicBezTo>
                  <a:pt x="4456782" y="482353"/>
                  <a:pt x="4451342" y="466742"/>
                  <a:pt x="4443865" y="454408"/>
                </a:cubicBezTo>
                <a:cubicBezTo>
                  <a:pt x="4436388" y="442074"/>
                  <a:pt x="4428226" y="432159"/>
                  <a:pt x="4419379" y="424661"/>
                </a:cubicBezTo>
                <a:cubicBezTo>
                  <a:pt x="4410532" y="417164"/>
                  <a:pt x="4401464" y="411963"/>
                  <a:pt x="4392175" y="409059"/>
                </a:cubicBezTo>
                <a:cubicBezTo>
                  <a:pt x="4382885" y="406155"/>
                  <a:pt x="4375047" y="404703"/>
                  <a:pt x="4368662" y="404703"/>
                </a:cubicBezTo>
                <a:cubicBezTo>
                  <a:pt x="4360430" y="404703"/>
                  <a:pt x="4352624" y="406065"/>
                  <a:pt x="4345243" y="408789"/>
                </a:cubicBezTo>
                <a:cubicBezTo>
                  <a:pt x="4337863" y="411513"/>
                  <a:pt x="4331295" y="415361"/>
                  <a:pt x="4325538" y="420335"/>
                </a:cubicBezTo>
                <a:cubicBezTo>
                  <a:pt x="4319781" y="425309"/>
                  <a:pt x="4315106" y="431290"/>
                  <a:pt x="4311513" y="438278"/>
                </a:cubicBezTo>
                <a:cubicBezTo>
                  <a:pt x="4307920" y="445267"/>
                  <a:pt x="4306124" y="452977"/>
                  <a:pt x="4306124" y="461410"/>
                </a:cubicBezTo>
                <a:cubicBezTo>
                  <a:pt x="4306124" y="468041"/>
                  <a:pt x="4307457" y="474136"/>
                  <a:pt x="4310124" y="479696"/>
                </a:cubicBezTo>
                <a:cubicBezTo>
                  <a:pt x="4312791" y="485255"/>
                  <a:pt x="4316217" y="490037"/>
                  <a:pt x="4320401" y="494042"/>
                </a:cubicBezTo>
                <a:cubicBezTo>
                  <a:pt x="4324586" y="498046"/>
                  <a:pt x="4329401" y="501262"/>
                  <a:pt x="4334846" y="503689"/>
                </a:cubicBezTo>
                <a:cubicBezTo>
                  <a:pt x="4340291" y="506116"/>
                  <a:pt x="4345795" y="507329"/>
                  <a:pt x="4351357" y="507329"/>
                </a:cubicBezTo>
                <a:cubicBezTo>
                  <a:pt x="4364357" y="507329"/>
                  <a:pt x="4374520" y="503337"/>
                  <a:pt x="4381846" y="495354"/>
                </a:cubicBezTo>
                <a:cubicBezTo>
                  <a:pt x="4389172" y="487371"/>
                  <a:pt x="4392835" y="478031"/>
                  <a:pt x="4392835" y="467335"/>
                </a:cubicBezTo>
                <a:cubicBezTo>
                  <a:pt x="4392835" y="463742"/>
                  <a:pt x="4392522" y="460598"/>
                  <a:pt x="4391896" y="457902"/>
                </a:cubicBezTo>
                <a:lnTo>
                  <a:pt x="4391259" y="456377"/>
                </a:lnTo>
                <a:lnTo>
                  <a:pt x="4399338" y="458175"/>
                </a:lnTo>
                <a:cubicBezTo>
                  <a:pt x="4403671" y="460271"/>
                  <a:pt x="4407624" y="463416"/>
                  <a:pt x="4411198" y="467609"/>
                </a:cubicBezTo>
                <a:cubicBezTo>
                  <a:pt x="4418347" y="475996"/>
                  <a:pt x="4421922" y="485957"/>
                  <a:pt x="4421922" y="497493"/>
                </a:cubicBezTo>
                <a:cubicBezTo>
                  <a:pt x="4421922" y="504296"/>
                  <a:pt x="4420690" y="511069"/>
                  <a:pt x="4418226" y="517812"/>
                </a:cubicBezTo>
                <a:cubicBezTo>
                  <a:pt x="4415762" y="524555"/>
                  <a:pt x="4412093" y="530446"/>
                  <a:pt x="4407220" y="535485"/>
                </a:cubicBezTo>
                <a:cubicBezTo>
                  <a:pt x="4402346" y="540524"/>
                  <a:pt x="4396228" y="544683"/>
                  <a:pt x="4388865" y="547962"/>
                </a:cubicBezTo>
                <a:cubicBezTo>
                  <a:pt x="4381502" y="551240"/>
                  <a:pt x="4372827" y="552880"/>
                  <a:pt x="4362839" y="552880"/>
                </a:cubicBezTo>
                <a:cubicBezTo>
                  <a:pt x="4353230" y="552880"/>
                  <a:pt x="4343213" y="550563"/>
                  <a:pt x="4332788" y="545930"/>
                </a:cubicBezTo>
                <a:cubicBezTo>
                  <a:pt x="4322364" y="541296"/>
                  <a:pt x="4311972" y="533540"/>
                  <a:pt x="4301614" y="522661"/>
                </a:cubicBezTo>
                <a:cubicBezTo>
                  <a:pt x="4291255" y="511782"/>
                  <a:pt x="4281328" y="497466"/>
                  <a:pt x="4271832" y="479713"/>
                </a:cubicBezTo>
                <a:cubicBezTo>
                  <a:pt x="4262337" y="461960"/>
                  <a:pt x="4253647" y="439566"/>
                  <a:pt x="4245764" y="412532"/>
                </a:cubicBezTo>
                <a:lnTo>
                  <a:pt x="4217449" y="402748"/>
                </a:lnTo>
                <a:cubicBezTo>
                  <a:pt x="4222205" y="428907"/>
                  <a:pt x="4228508" y="453393"/>
                  <a:pt x="4236357" y="476206"/>
                </a:cubicBezTo>
                <a:cubicBezTo>
                  <a:pt x="4244206" y="499018"/>
                  <a:pt x="4254084" y="519864"/>
                  <a:pt x="4265988" y="538744"/>
                </a:cubicBezTo>
                <a:cubicBezTo>
                  <a:pt x="4277893" y="557623"/>
                  <a:pt x="4292200" y="573297"/>
                  <a:pt x="4308906" y="585765"/>
                </a:cubicBezTo>
                <a:cubicBezTo>
                  <a:pt x="4325614" y="598233"/>
                  <a:pt x="4345203" y="604467"/>
                  <a:pt x="4367676" y="604467"/>
                </a:cubicBezTo>
                <a:cubicBezTo>
                  <a:pt x="4385432" y="604467"/>
                  <a:pt x="4401539" y="599940"/>
                  <a:pt x="4415996" y="590884"/>
                </a:cubicBezTo>
                <a:cubicBezTo>
                  <a:pt x="4430454" y="581829"/>
                  <a:pt x="4440875" y="568778"/>
                  <a:pt x="4447261" y="551731"/>
                </a:cubicBezTo>
                <a:cubicBezTo>
                  <a:pt x="4456579" y="560900"/>
                  <a:pt x="4464838" y="573864"/>
                  <a:pt x="4472038" y="590623"/>
                </a:cubicBezTo>
                <a:cubicBezTo>
                  <a:pt x="4479239" y="607381"/>
                  <a:pt x="4482839" y="629135"/>
                  <a:pt x="4482839" y="655883"/>
                </a:cubicBezTo>
                <a:lnTo>
                  <a:pt x="4513572" y="673617"/>
                </a:lnTo>
                <a:lnTo>
                  <a:pt x="4513572" y="394275"/>
                </a:lnTo>
                <a:lnTo>
                  <a:pt x="4557159" y="394275"/>
                </a:lnTo>
                <a:lnTo>
                  <a:pt x="4536613" y="357506"/>
                </a:lnTo>
                <a:close/>
                <a:moveTo>
                  <a:pt x="3318271" y="357506"/>
                </a:moveTo>
                <a:lnTo>
                  <a:pt x="3339091" y="394275"/>
                </a:lnTo>
                <a:lnTo>
                  <a:pt x="3426660" y="394275"/>
                </a:lnTo>
                <a:cubicBezTo>
                  <a:pt x="3408978" y="404148"/>
                  <a:pt x="3394205" y="421467"/>
                  <a:pt x="3382340" y="446232"/>
                </a:cubicBezTo>
                <a:cubicBezTo>
                  <a:pt x="3370475" y="470996"/>
                  <a:pt x="3364899" y="500329"/>
                  <a:pt x="3365614" y="534229"/>
                </a:cubicBezTo>
                <a:cubicBezTo>
                  <a:pt x="3365986" y="557233"/>
                  <a:pt x="3369228" y="577037"/>
                  <a:pt x="3375342" y="593641"/>
                </a:cubicBezTo>
                <a:cubicBezTo>
                  <a:pt x="3381456" y="610245"/>
                  <a:pt x="3389167" y="624128"/>
                  <a:pt x="3398473" y="635290"/>
                </a:cubicBezTo>
                <a:cubicBezTo>
                  <a:pt x="3407780" y="646452"/>
                  <a:pt x="3418290" y="654807"/>
                  <a:pt x="3430004" y="660355"/>
                </a:cubicBezTo>
                <a:cubicBezTo>
                  <a:pt x="3441717" y="665903"/>
                  <a:pt x="3453414" y="668677"/>
                  <a:pt x="3465093" y="668677"/>
                </a:cubicBezTo>
                <a:cubicBezTo>
                  <a:pt x="3473805" y="668677"/>
                  <a:pt x="3481373" y="667444"/>
                  <a:pt x="3487796" y="664977"/>
                </a:cubicBezTo>
                <a:cubicBezTo>
                  <a:pt x="3494218" y="662510"/>
                  <a:pt x="3499392" y="659226"/>
                  <a:pt x="3503317" y="655124"/>
                </a:cubicBezTo>
                <a:cubicBezTo>
                  <a:pt x="3507241" y="651023"/>
                  <a:pt x="3510151" y="646571"/>
                  <a:pt x="3512046" y="641769"/>
                </a:cubicBezTo>
                <a:cubicBezTo>
                  <a:pt x="3513941" y="636967"/>
                  <a:pt x="3514888" y="632310"/>
                  <a:pt x="3514888" y="627800"/>
                </a:cubicBezTo>
                <a:cubicBezTo>
                  <a:pt x="3514888" y="622844"/>
                  <a:pt x="3513747" y="617890"/>
                  <a:pt x="3511463" y="612939"/>
                </a:cubicBezTo>
                <a:cubicBezTo>
                  <a:pt x="3509179" y="607989"/>
                  <a:pt x="3506169" y="603655"/>
                  <a:pt x="3502433" y="599940"/>
                </a:cubicBezTo>
                <a:cubicBezTo>
                  <a:pt x="3498697" y="596224"/>
                  <a:pt x="3494162" y="593305"/>
                  <a:pt x="3488829" y="591184"/>
                </a:cubicBezTo>
                <a:cubicBezTo>
                  <a:pt x="3483495" y="589064"/>
                  <a:pt x="3478333" y="588003"/>
                  <a:pt x="3473342" y="588003"/>
                </a:cubicBezTo>
                <a:cubicBezTo>
                  <a:pt x="3462349" y="588500"/>
                  <a:pt x="3454360" y="592196"/>
                  <a:pt x="3449375" y="599091"/>
                </a:cubicBezTo>
                <a:cubicBezTo>
                  <a:pt x="3444390" y="605985"/>
                  <a:pt x="3441898" y="614126"/>
                  <a:pt x="3441898" y="623512"/>
                </a:cubicBezTo>
                <a:lnTo>
                  <a:pt x="3442368" y="631106"/>
                </a:lnTo>
                <a:lnTo>
                  <a:pt x="3440747" y="628715"/>
                </a:lnTo>
                <a:cubicBezTo>
                  <a:pt x="3438769" y="626081"/>
                  <a:pt x="3436272" y="622969"/>
                  <a:pt x="3433258" y="619379"/>
                </a:cubicBezTo>
                <a:cubicBezTo>
                  <a:pt x="3427230" y="612199"/>
                  <a:pt x="3422175" y="604309"/>
                  <a:pt x="3418093" y="595708"/>
                </a:cubicBezTo>
                <a:cubicBezTo>
                  <a:pt x="3414011" y="587107"/>
                  <a:pt x="3410830" y="578278"/>
                  <a:pt x="3408549" y="569219"/>
                </a:cubicBezTo>
                <a:cubicBezTo>
                  <a:pt x="3406268" y="560161"/>
                  <a:pt x="3405128" y="551865"/>
                  <a:pt x="3405128" y="544330"/>
                </a:cubicBezTo>
                <a:cubicBezTo>
                  <a:pt x="3405128" y="533566"/>
                  <a:pt x="3405890" y="524072"/>
                  <a:pt x="3407413" y="515848"/>
                </a:cubicBezTo>
                <a:cubicBezTo>
                  <a:pt x="3408937" y="507625"/>
                  <a:pt x="3410940" y="499987"/>
                  <a:pt x="3413424" y="492936"/>
                </a:cubicBezTo>
                <a:cubicBezTo>
                  <a:pt x="3415908" y="485884"/>
                  <a:pt x="3418711" y="479430"/>
                  <a:pt x="3421832" y="473573"/>
                </a:cubicBezTo>
                <a:cubicBezTo>
                  <a:pt x="3424953" y="467717"/>
                  <a:pt x="3428389" y="461621"/>
                  <a:pt x="3432139" y="455287"/>
                </a:cubicBezTo>
                <a:cubicBezTo>
                  <a:pt x="3445156" y="436828"/>
                  <a:pt x="3458765" y="422719"/>
                  <a:pt x="3472965" y="412960"/>
                </a:cubicBezTo>
                <a:cubicBezTo>
                  <a:pt x="3487165" y="403202"/>
                  <a:pt x="3502034" y="396974"/>
                  <a:pt x="3517572" y="394275"/>
                </a:cubicBezTo>
                <a:lnTo>
                  <a:pt x="3520306" y="394275"/>
                </a:lnTo>
                <a:lnTo>
                  <a:pt x="3530735" y="394275"/>
                </a:lnTo>
                <a:lnTo>
                  <a:pt x="3696412" y="394275"/>
                </a:lnTo>
                <a:lnTo>
                  <a:pt x="3696412" y="537650"/>
                </a:lnTo>
                <a:cubicBezTo>
                  <a:pt x="3696549" y="525960"/>
                  <a:pt x="3692079" y="515395"/>
                  <a:pt x="3683001" y="505957"/>
                </a:cubicBezTo>
                <a:cubicBezTo>
                  <a:pt x="3673923" y="496519"/>
                  <a:pt x="3664559" y="488870"/>
                  <a:pt x="3654909" y="483010"/>
                </a:cubicBezTo>
                <a:cubicBezTo>
                  <a:pt x="3645259" y="477150"/>
                  <a:pt x="3635725" y="472879"/>
                  <a:pt x="3626307" y="470195"/>
                </a:cubicBezTo>
                <a:cubicBezTo>
                  <a:pt x="3616889" y="467511"/>
                  <a:pt x="3608358" y="466169"/>
                  <a:pt x="3600715" y="466169"/>
                </a:cubicBezTo>
                <a:cubicBezTo>
                  <a:pt x="3591242" y="466169"/>
                  <a:pt x="3582281" y="467415"/>
                  <a:pt x="3573832" y="469907"/>
                </a:cubicBezTo>
                <a:cubicBezTo>
                  <a:pt x="3565382" y="472400"/>
                  <a:pt x="3557785" y="476223"/>
                  <a:pt x="3551039" y="481377"/>
                </a:cubicBezTo>
                <a:cubicBezTo>
                  <a:pt x="3544294" y="486530"/>
                  <a:pt x="3538938" y="492966"/>
                  <a:pt x="3534974" y="500683"/>
                </a:cubicBezTo>
                <a:cubicBezTo>
                  <a:pt x="3531009" y="508401"/>
                  <a:pt x="3529027" y="517179"/>
                  <a:pt x="3529027" y="527017"/>
                </a:cubicBezTo>
                <a:cubicBezTo>
                  <a:pt x="3529027" y="534163"/>
                  <a:pt x="3530222" y="540916"/>
                  <a:pt x="3532612" y="547276"/>
                </a:cubicBezTo>
                <a:cubicBezTo>
                  <a:pt x="3535001" y="553636"/>
                  <a:pt x="3538511" y="559428"/>
                  <a:pt x="3543142" y="564653"/>
                </a:cubicBezTo>
                <a:cubicBezTo>
                  <a:pt x="3547772" y="569878"/>
                  <a:pt x="3553372" y="573979"/>
                  <a:pt x="3559940" y="576954"/>
                </a:cubicBezTo>
                <a:cubicBezTo>
                  <a:pt x="3566509" y="579930"/>
                  <a:pt x="3573843" y="581417"/>
                  <a:pt x="3581944" y="581417"/>
                </a:cubicBezTo>
                <a:cubicBezTo>
                  <a:pt x="3587483" y="581417"/>
                  <a:pt x="3593131" y="580291"/>
                  <a:pt x="3598888" y="578039"/>
                </a:cubicBezTo>
                <a:cubicBezTo>
                  <a:pt x="3604645" y="575787"/>
                  <a:pt x="3609904" y="572579"/>
                  <a:pt x="3614666" y="568418"/>
                </a:cubicBezTo>
                <a:cubicBezTo>
                  <a:pt x="3619428" y="564256"/>
                  <a:pt x="3623358" y="559188"/>
                  <a:pt x="3626457" y="553214"/>
                </a:cubicBezTo>
                <a:cubicBezTo>
                  <a:pt x="3629556" y="547240"/>
                  <a:pt x="3631105" y="540837"/>
                  <a:pt x="3631105" y="534006"/>
                </a:cubicBezTo>
                <a:cubicBezTo>
                  <a:pt x="3631105" y="530159"/>
                  <a:pt x="3630602" y="526126"/>
                  <a:pt x="3629595" y="521907"/>
                </a:cubicBezTo>
                <a:cubicBezTo>
                  <a:pt x="3628589" y="517688"/>
                  <a:pt x="3626937" y="515667"/>
                  <a:pt x="3624639" y="515844"/>
                </a:cubicBezTo>
                <a:cubicBezTo>
                  <a:pt x="3630705" y="517159"/>
                  <a:pt x="3639058" y="521871"/>
                  <a:pt x="3649700" y="529980"/>
                </a:cubicBezTo>
                <a:cubicBezTo>
                  <a:pt x="3660341" y="538089"/>
                  <a:pt x="3670100" y="548578"/>
                  <a:pt x="3678975" y="561446"/>
                </a:cubicBezTo>
                <a:cubicBezTo>
                  <a:pt x="3687850" y="574315"/>
                  <a:pt x="3694987" y="588755"/>
                  <a:pt x="3700387" y="604767"/>
                </a:cubicBezTo>
                <a:cubicBezTo>
                  <a:pt x="3705786" y="620780"/>
                  <a:pt x="3708486" y="637907"/>
                  <a:pt x="3708486" y="656149"/>
                </a:cubicBezTo>
                <a:lnTo>
                  <a:pt x="3736475" y="674165"/>
                </a:lnTo>
                <a:lnTo>
                  <a:pt x="3736475" y="394275"/>
                </a:lnTo>
                <a:lnTo>
                  <a:pt x="3778279" y="394275"/>
                </a:lnTo>
                <a:lnTo>
                  <a:pt x="3781142" y="394275"/>
                </a:lnTo>
                <a:lnTo>
                  <a:pt x="3939318" y="394275"/>
                </a:lnTo>
                <a:lnTo>
                  <a:pt x="3939318" y="400715"/>
                </a:lnTo>
                <a:lnTo>
                  <a:pt x="3787043" y="489990"/>
                </a:lnTo>
                <a:lnTo>
                  <a:pt x="3818110" y="533929"/>
                </a:lnTo>
                <a:cubicBezTo>
                  <a:pt x="3848643" y="537931"/>
                  <a:pt x="3875324" y="549706"/>
                  <a:pt x="3898154" y="569254"/>
                </a:cubicBezTo>
                <a:cubicBezTo>
                  <a:pt x="3920983" y="588802"/>
                  <a:pt x="3938695" y="618748"/>
                  <a:pt x="3951289" y="659090"/>
                </a:cubicBezTo>
                <a:lnTo>
                  <a:pt x="3979338" y="673617"/>
                </a:lnTo>
                <a:lnTo>
                  <a:pt x="3979381" y="444565"/>
                </a:lnTo>
                <a:lnTo>
                  <a:pt x="3987215" y="445116"/>
                </a:lnTo>
                <a:cubicBezTo>
                  <a:pt x="3991541" y="445715"/>
                  <a:pt x="3995925" y="446615"/>
                  <a:pt x="4000369" y="447814"/>
                </a:cubicBezTo>
                <a:cubicBezTo>
                  <a:pt x="4009255" y="450212"/>
                  <a:pt x="4017191" y="453496"/>
                  <a:pt x="4024177" y="457667"/>
                </a:cubicBezTo>
                <a:cubicBezTo>
                  <a:pt x="4031163" y="461837"/>
                  <a:pt x="4036694" y="466595"/>
                  <a:pt x="4040770" y="471940"/>
                </a:cubicBezTo>
                <a:cubicBezTo>
                  <a:pt x="4044846" y="477285"/>
                  <a:pt x="4046884" y="482744"/>
                  <a:pt x="4046884" y="488318"/>
                </a:cubicBezTo>
                <a:cubicBezTo>
                  <a:pt x="4046884" y="493154"/>
                  <a:pt x="4046544" y="496713"/>
                  <a:pt x="4045864" y="498994"/>
                </a:cubicBezTo>
                <a:cubicBezTo>
                  <a:pt x="4046172" y="498171"/>
                  <a:pt x="4044361" y="497068"/>
                  <a:pt x="4040431" y="495684"/>
                </a:cubicBezTo>
                <a:cubicBezTo>
                  <a:pt x="4036501" y="494301"/>
                  <a:pt x="4032766" y="493609"/>
                  <a:pt x="4029228" y="493609"/>
                </a:cubicBezTo>
                <a:cubicBezTo>
                  <a:pt x="4022928" y="493609"/>
                  <a:pt x="4017307" y="495009"/>
                  <a:pt x="4012365" y="497811"/>
                </a:cubicBezTo>
                <a:cubicBezTo>
                  <a:pt x="4007423" y="500612"/>
                  <a:pt x="4003403" y="504086"/>
                  <a:pt x="4000304" y="508234"/>
                </a:cubicBezTo>
                <a:cubicBezTo>
                  <a:pt x="3997206" y="512381"/>
                  <a:pt x="3994956" y="516663"/>
                  <a:pt x="3993556" y="521079"/>
                </a:cubicBezTo>
                <a:cubicBezTo>
                  <a:pt x="3992155" y="525495"/>
                  <a:pt x="3991455" y="529684"/>
                  <a:pt x="3991455" y="533646"/>
                </a:cubicBezTo>
                <a:cubicBezTo>
                  <a:pt x="3991455" y="545571"/>
                  <a:pt x="3995621" y="554776"/>
                  <a:pt x="4003953" y="561262"/>
                </a:cubicBezTo>
                <a:cubicBezTo>
                  <a:pt x="4012285" y="567747"/>
                  <a:pt x="4020881" y="570990"/>
                  <a:pt x="4029743" y="570990"/>
                </a:cubicBezTo>
                <a:cubicBezTo>
                  <a:pt x="4039038" y="570990"/>
                  <a:pt x="4047101" y="568399"/>
                  <a:pt x="4053933" y="563217"/>
                </a:cubicBezTo>
                <a:cubicBezTo>
                  <a:pt x="4060764" y="558035"/>
                  <a:pt x="4066268" y="551829"/>
                  <a:pt x="4070444" y="544600"/>
                </a:cubicBezTo>
                <a:cubicBezTo>
                  <a:pt x="4074620" y="537372"/>
                  <a:pt x="4077774" y="529777"/>
                  <a:pt x="4079907" y="521817"/>
                </a:cubicBezTo>
                <a:cubicBezTo>
                  <a:pt x="4082039" y="513856"/>
                  <a:pt x="4083105" y="506689"/>
                  <a:pt x="4083105" y="500315"/>
                </a:cubicBezTo>
                <a:cubicBezTo>
                  <a:pt x="4083105" y="489304"/>
                  <a:pt x="4080825" y="478179"/>
                  <a:pt x="4076266" y="466940"/>
                </a:cubicBezTo>
                <a:cubicBezTo>
                  <a:pt x="4071707" y="455701"/>
                  <a:pt x="4064827" y="445281"/>
                  <a:pt x="4055626" y="435680"/>
                </a:cubicBezTo>
                <a:cubicBezTo>
                  <a:pt x="4046425" y="426079"/>
                  <a:pt x="4035027" y="417684"/>
                  <a:pt x="4021433" y="410495"/>
                </a:cubicBezTo>
                <a:cubicBezTo>
                  <a:pt x="4007839" y="403306"/>
                  <a:pt x="3993821" y="398503"/>
                  <a:pt x="3979381" y="396085"/>
                </a:cubicBezTo>
                <a:lnTo>
                  <a:pt x="3979381" y="394275"/>
                </a:lnTo>
                <a:lnTo>
                  <a:pt x="4123588" y="394275"/>
                </a:lnTo>
                <a:lnTo>
                  <a:pt x="4100701" y="357506"/>
                </a:lnTo>
                <a:lnTo>
                  <a:pt x="3759388" y="357506"/>
                </a:lnTo>
                <a:lnTo>
                  <a:pt x="3757990" y="357506"/>
                </a:lnTo>
                <a:lnTo>
                  <a:pt x="3507848" y="357506"/>
                </a:lnTo>
                <a:lnTo>
                  <a:pt x="3500009" y="357506"/>
                </a:lnTo>
                <a:close/>
                <a:moveTo>
                  <a:pt x="2976657" y="357506"/>
                </a:moveTo>
                <a:lnTo>
                  <a:pt x="2996946" y="394275"/>
                </a:lnTo>
                <a:lnTo>
                  <a:pt x="3254309" y="394275"/>
                </a:lnTo>
                <a:lnTo>
                  <a:pt x="3254309" y="530995"/>
                </a:lnTo>
                <a:lnTo>
                  <a:pt x="3250227" y="524153"/>
                </a:lnTo>
                <a:cubicBezTo>
                  <a:pt x="3247300" y="519494"/>
                  <a:pt x="3245107" y="515458"/>
                  <a:pt x="3243646" y="512045"/>
                </a:cubicBezTo>
                <a:cubicBezTo>
                  <a:pt x="3242185" y="508632"/>
                  <a:pt x="3241298" y="505031"/>
                  <a:pt x="3240983" y="501241"/>
                </a:cubicBezTo>
                <a:cubicBezTo>
                  <a:pt x="3237582" y="482353"/>
                  <a:pt x="3232143" y="466742"/>
                  <a:pt x="3224665" y="454408"/>
                </a:cubicBezTo>
                <a:cubicBezTo>
                  <a:pt x="3217188" y="442074"/>
                  <a:pt x="3209025" y="432159"/>
                  <a:pt x="3200179" y="424661"/>
                </a:cubicBezTo>
                <a:cubicBezTo>
                  <a:pt x="3191332" y="417164"/>
                  <a:pt x="3182264" y="411963"/>
                  <a:pt x="3172975" y="409059"/>
                </a:cubicBezTo>
                <a:cubicBezTo>
                  <a:pt x="3163685" y="406155"/>
                  <a:pt x="3155847" y="404703"/>
                  <a:pt x="3149462" y="404703"/>
                </a:cubicBezTo>
                <a:cubicBezTo>
                  <a:pt x="3141230" y="404703"/>
                  <a:pt x="3133423" y="406065"/>
                  <a:pt x="3126043" y="408789"/>
                </a:cubicBezTo>
                <a:cubicBezTo>
                  <a:pt x="3118663" y="411513"/>
                  <a:pt x="3112095" y="415361"/>
                  <a:pt x="3106338" y="420335"/>
                </a:cubicBezTo>
                <a:cubicBezTo>
                  <a:pt x="3100581" y="425309"/>
                  <a:pt x="3095906" y="431290"/>
                  <a:pt x="3092313" y="438278"/>
                </a:cubicBezTo>
                <a:cubicBezTo>
                  <a:pt x="3088720" y="445267"/>
                  <a:pt x="3086924" y="452977"/>
                  <a:pt x="3086924" y="461410"/>
                </a:cubicBezTo>
                <a:cubicBezTo>
                  <a:pt x="3086924" y="468041"/>
                  <a:pt x="3088257" y="474136"/>
                  <a:pt x="3090924" y="479696"/>
                </a:cubicBezTo>
                <a:cubicBezTo>
                  <a:pt x="3093591" y="485255"/>
                  <a:pt x="3097017" y="490037"/>
                  <a:pt x="3101202" y="494042"/>
                </a:cubicBezTo>
                <a:cubicBezTo>
                  <a:pt x="3105386" y="498046"/>
                  <a:pt x="3110201" y="501262"/>
                  <a:pt x="3115646" y="503689"/>
                </a:cubicBezTo>
                <a:cubicBezTo>
                  <a:pt x="3121091" y="506116"/>
                  <a:pt x="3126595" y="507329"/>
                  <a:pt x="3132157" y="507329"/>
                </a:cubicBezTo>
                <a:cubicBezTo>
                  <a:pt x="3145157" y="507329"/>
                  <a:pt x="3155320" y="503337"/>
                  <a:pt x="3162646" y="495354"/>
                </a:cubicBezTo>
                <a:cubicBezTo>
                  <a:pt x="3169972" y="487371"/>
                  <a:pt x="3173635" y="478031"/>
                  <a:pt x="3173635" y="467335"/>
                </a:cubicBezTo>
                <a:cubicBezTo>
                  <a:pt x="3173635" y="463742"/>
                  <a:pt x="3173322" y="460598"/>
                  <a:pt x="3172696" y="457902"/>
                </a:cubicBezTo>
                <a:lnTo>
                  <a:pt x="3172059" y="456377"/>
                </a:lnTo>
                <a:lnTo>
                  <a:pt x="3180138" y="458175"/>
                </a:lnTo>
                <a:cubicBezTo>
                  <a:pt x="3184471" y="460271"/>
                  <a:pt x="3188424" y="463416"/>
                  <a:pt x="3191998" y="467609"/>
                </a:cubicBezTo>
                <a:cubicBezTo>
                  <a:pt x="3199147" y="475996"/>
                  <a:pt x="3202721" y="485957"/>
                  <a:pt x="3202721" y="497493"/>
                </a:cubicBezTo>
                <a:cubicBezTo>
                  <a:pt x="3202721" y="504296"/>
                  <a:pt x="3201490" y="511069"/>
                  <a:pt x="3199026" y="517812"/>
                </a:cubicBezTo>
                <a:cubicBezTo>
                  <a:pt x="3196562" y="524555"/>
                  <a:pt x="3192893" y="530446"/>
                  <a:pt x="3188019" y="535485"/>
                </a:cubicBezTo>
                <a:cubicBezTo>
                  <a:pt x="3183146" y="540524"/>
                  <a:pt x="3177028" y="544683"/>
                  <a:pt x="3169665" y="547962"/>
                </a:cubicBezTo>
                <a:cubicBezTo>
                  <a:pt x="3162302" y="551240"/>
                  <a:pt x="3153626" y="552880"/>
                  <a:pt x="3143639" y="552880"/>
                </a:cubicBezTo>
                <a:cubicBezTo>
                  <a:pt x="3134030" y="552880"/>
                  <a:pt x="3124012" y="550563"/>
                  <a:pt x="3113588" y="545930"/>
                </a:cubicBezTo>
                <a:cubicBezTo>
                  <a:pt x="3103164" y="541296"/>
                  <a:pt x="3092772" y="533540"/>
                  <a:pt x="3082413" y="522661"/>
                </a:cubicBezTo>
                <a:cubicBezTo>
                  <a:pt x="3072055" y="511782"/>
                  <a:pt x="3062128" y="497466"/>
                  <a:pt x="3052632" y="479713"/>
                </a:cubicBezTo>
                <a:cubicBezTo>
                  <a:pt x="3043137" y="461960"/>
                  <a:pt x="3034447" y="439566"/>
                  <a:pt x="3026564" y="412532"/>
                </a:cubicBezTo>
                <a:lnTo>
                  <a:pt x="2998249" y="402748"/>
                </a:lnTo>
                <a:cubicBezTo>
                  <a:pt x="3003005" y="428907"/>
                  <a:pt x="3009308" y="453393"/>
                  <a:pt x="3017157" y="476206"/>
                </a:cubicBezTo>
                <a:cubicBezTo>
                  <a:pt x="3025006" y="499018"/>
                  <a:pt x="3034883" y="519864"/>
                  <a:pt x="3046788" y="538744"/>
                </a:cubicBezTo>
                <a:cubicBezTo>
                  <a:pt x="3058693" y="557623"/>
                  <a:pt x="3072999" y="573297"/>
                  <a:pt x="3089707" y="585765"/>
                </a:cubicBezTo>
                <a:cubicBezTo>
                  <a:pt x="3106414" y="598233"/>
                  <a:pt x="3126003" y="604467"/>
                  <a:pt x="3148476" y="604467"/>
                </a:cubicBezTo>
                <a:cubicBezTo>
                  <a:pt x="3166232" y="604467"/>
                  <a:pt x="3182339" y="599940"/>
                  <a:pt x="3196796" y="590884"/>
                </a:cubicBezTo>
                <a:cubicBezTo>
                  <a:pt x="3211254" y="581829"/>
                  <a:pt x="3221675" y="568778"/>
                  <a:pt x="3228061" y="551731"/>
                </a:cubicBezTo>
                <a:cubicBezTo>
                  <a:pt x="3237379" y="560900"/>
                  <a:pt x="3245638" y="573864"/>
                  <a:pt x="3252838" y="590623"/>
                </a:cubicBezTo>
                <a:cubicBezTo>
                  <a:pt x="3260039" y="607381"/>
                  <a:pt x="3263639" y="629135"/>
                  <a:pt x="3263639" y="655883"/>
                </a:cubicBezTo>
                <a:lnTo>
                  <a:pt x="3294372" y="673617"/>
                </a:lnTo>
                <a:lnTo>
                  <a:pt x="3294372" y="394275"/>
                </a:lnTo>
                <a:lnTo>
                  <a:pt x="3337959" y="394275"/>
                </a:lnTo>
                <a:lnTo>
                  <a:pt x="3317413" y="357506"/>
                </a:lnTo>
                <a:close/>
                <a:moveTo>
                  <a:pt x="2109376" y="357506"/>
                </a:moveTo>
                <a:lnTo>
                  <a:pt x="2129674" y="394275"/>
                </a:lnTo>
                <a:lnTo>
                  <a:pt x="2142165" y="394275"/>
                </a:lnTo>
                <a:lnTo>
                  <a:pt x="2140660" y="401630"/>
                </a:lnTo>
                <a:cubicBezTo>
                  <a:pt x="2140236" y="404209"/>
                  <a:pt x="2140024" y="406255"/>
                  <a:pt x="2140024" y="407768"/>
                </a:cubicBezTo>
                <a:cubicBezTo>
                  <a:pt x="2140024" y="410795"/>
                  <a:pt x="2140024" y="413566"/>
                  <a:pt x="2140024" y="416082"/>
                </a:cubicBezTo>
                <a:cubicBezTo>
                  <a:pt x="2140024" y="441092"/>
                  <a:pt x="2142766" y="465461"/>
                  <a:pt x="2148251" y="489188"/>
                </a:cubicBezTo>
                <a:cubicBezTo>
                  <a:pt x="2153737" y="512916"/>
                  <a:pt x="2162120" y="534298"/>
                  <a:pt x="2173402" y="553334"/>
                </a:cubicBezTo>
                <a:cubicBezTo>
                  <a:pt x="2184684" y="572371"/>
                  <a:pt x="2198893" y="587847"/>
                  <a:pt x="2216029" y="599764"/>
                </a:cubicBezTo>
                <a:cubicBezTo>
                  <a:pt x="2233164" y="611680"/>
                  <a:pt x="2253472" y="617639"/>
                  <a:pt x="2276950" y="617639"/>
                </a:cubicBezTo>
                <a:cubicBezTo>
                  <a:pt x="2289773" y="617639"/>
                  <a:pt x="2301155" y="615300"/>
                  <a:pt x="2311096" y="610624"/>
                </a:cubicBezTo>
                <a:cubicBezTo>
                  <a:pt x="2321037" y="605948"/>
                  <a:pt x="2329414" y="599818"/>
                  <a:pt x="2336225" y="592235"/>
                </a:cubicBezTo>
                <a:cubicBezTo>
                  <a:pt x="2343037" y="584652"/>
                  <a:pt x="2348078" y="575958"/>
                  <a:pt x="2351347" y="566154"/>
                </a:cubicBezTo>
                <a:cubicBezTo>
                  <a:pt x="2354617" y="556350"/>
                  <a:pt x="2356252" y="546200"/>
                  <a:pt x="2356252" y="535704"/>
                </a:cubicBezTo>
                <a:cubicBezTo>
                  <a:pt x="2356252" y="521727"/>
                  <a:pt x="2352984" y="508498"/>
                  <a:pt x="2346447" y="496018"/>
                </a:cubicBezTo>
                <a:cubicBezTo>
                  <a:pt x="2339910" y="483539"/>
                  <a:pt x="2327423" y="471437"/>
                  <a:pt x="2308987" y="459712"/>
                </a:cubicBezTo>
                <a:cubicBezTo>
                  <a:pt x="2297850" y="471248"/>
                  <a:pt x="2287498" y="479782"/>
                  <a:pt x="2277928" y="485313"/>
                </a:cubicBezTo>
                <a:cubicBezTo>
                  <a:pt x="2268358" y="490843"/>
                  <a:pt x="2259940" y="493609"/>
                  <a:pt x="2252674" y="493609"/>
                </a:cubicBezTo>
                <a:cubicBezTo>
                  <a:pt x="2247895" y="493609"/>
                  <a:pt x="2244023" y="492191"/>
                  <a:pt x="2241059" y="489356"/>
                </a:cubicBezTo>
                <a:cubicBezTo>
                  <a:pt x="2238095" y="486520"/>
                  <a:pt x="2236613" y="481867"/>
                  <a:pt x="2236613" y="475395"/>
                </a:cubicBezTo>
                <a:cubicBezTo>
                  <a:pt x="2236613" y="471188"/>
                  <a:pt x="2237664" y="466260"/>
                  <a:pt x="2239764" y="460612"/>
                </a:cubicBezTo>
                <a:cubicBezTo>
                  <a:pt x="2241865" y="454964"/>
                  <a:pt x="2244984" y="449036"/>
                  <a:pt x="2249120" y="442827"/>
                </a:cubicBezTo>
                <a:cubicBezTo>
                  <a:pt x="2253256" y="436619"/>
                  <a:pt x="2258108" y="430471"/>
                  <a:pt x="2263676" y="424382"/>
                </a:cubicBezTo>
                <a:cubicBezTo>
                  <a:pt x="2269244" y="418294"/>
                  <a:pt x="2273531" y="413269"/>
                  <a:pt x="2276538" y="409307"/>
                </a:cubicBezTo>
                <a:cubicBezTo>
                  <a:pt x="2285056" y="427601"/>
                  <a:pt x="2298395" y="443206"/>
                  <a:pt x="2316554" y="456123"/>
                </a:cubicBezTo>
                <a:cubicBezTo>
                  <a:pt x="2334713" y="469040"/>
                  <a:pt x="2355738" y="475498"/>
                  <a:pt x="2379628" y="475498"/>
                </a:cubicBezTo>
                <a:lnTo>
                  <a:pt x="2383821" y="475498"/>
                </a:lnTo>
                <a:cubicBezTo>
                  <a:pt x="2380763" y="477802"/>
                  <a:pt x="2378083" y="481785"/>
                  <a:pt x="2375782" y="487448"/>
                </a:cubicBezTo>
                <a:cubicBezTo>
                  <a:pt x="2373481" y="493110"/>
                  <a:pt x="2371475" y="498897"/>
                  <a:pt x="2369762" y="504808"/>
                </a:cubicBezTo>
                <a:cubicBezTo>
                  <a:pt x="2368050" y="510719"/>
                  <a:pt x="2366751" y="516503"/>
                  <a:pt x="2365865" y="522160"/>
                </a:cubicBezTo>
                <a:cubicBezTo>
                  <a:pt x="2364979" y="527816"/>
                  <a:pt x="2364153" y="534306"/>
                  <a:pt x="2363387" y="541629"/>
                </a:cubicBezTo>
                <a:cubicBezTo>
                  <a:pt x="2363387" y="561889"/>
                  <a:pt x="2365401" y="581453"/>
                  <a:pt x="2369428" y="600321"/>
                </a:cubicBezTo>
                <a:cubicBezTo>
                  <a:pt x="2373455" y="619189"/>
                  <a:pt x="2378702" y="638899"/>
                  <a:pt x="2385167" y="659451"/>
                </a:cubicBezTo>
                <a:lnTo>
                  <a:pt x="2415257" y="672519"/>
                </a:lnTo>
                <a:lnTo>
                  <a:pt x="2414074" y="657161"/>
                </a:lnTo>
                <a:cubicBezTo>
                  <a:pt x="2411221" y="646436"/>
                  <a:pt x="2408463" y="634681"/>
                  <a:pt x="2405799" y="621896"/>
                </a:cubicBezTo>
                <a:cubicBezTo>
                  <a:pt x="2403135" y="609111"/>
                  <a:pt x="2401803" y="593989"/>
                  <a:pt x="2401803" y="576530"/>
                </a:cubicBezTo>
                <a:cubicBezTo>
                  <a:pt x="2401803" y="556247"/>
                  <a:pt x="2405309" y="537800"/>
                  <a:pt x="2412320" y="521191"/>
                </a:cubicBezTo>
                <a:cubicBezTo>
                  <a:pt x="2419332" y="504581"/>
                  <a:pt x="2431253" y="488673"/>
                  <a:pt x="2448083" y="473466"/>
                </a:cubicBezTo>
                <a:lnTo>
                  <a:pt x="2410164" y="419675"/>
                </a:lnTo>
                <a:cubicBezTo>
                  <a:pt x="2385770" y="425060"/>
                  <a:pt x="2370027" y="427752"/>
                  <a:pt x="2362932" y="427752"/>
                </a:cubicBezTo>
                <a:cubicBezTo>
                  <a:pt x="2348052" y="427752"/>
                  <a:pt x="2335083" y="423977"/>
                  <a:pt x="2324027" y="416425"/>
                </a:cubicBezTo>
                <a:lnTo>
                  <a:pt x="2301394" y="394275"/>
                </a:lnTo>
                <a:lnTo>
                  <a:pt x="2473774" y="394275"/>
                </a:lnTo>
                <a:lnTo>
                  <a:pt x="2476578" y="394275"/>
                </a:lnTo>
                <a:lnTo>
                  <a:pt x="2655797" y="394275"/>
                </a:lnTo>
                <a:lnTo>
                  <a:pt x="2655797" y="537650"/>
                </a:lnTo>
                <a:cubicBezTo>
                  <a:pt x="2655619" y="526000"/>
                  <a:pt x="2650980" y="515445"/>
                  <a:pt x="2641880" y="505987"/>
                </a:cubicBezTo>
                <a:cubicBezTo>
                  <a:pt x="2632778" y="496529"/>
                  <a:pt x="2623403" y="488870"/>
                  <a:pt x="2613753" y="483010"/>
                </a:cubicBezTo>
                <a:cubicBezTo>
                  <a:pt x="2604103" y="477150"/>
                  <a:pt x="2594569" y="472879"/>
                  <a:pt x="2585151" y="470195"/>
                </a:cubicBezTo>
                <a:cubicBezTo>
                  <a:pt x="2575733" y="467511"/>
                  <a:pt x="2567202" y="466169"/>
                  <a:pt x="2559559" y="466169"/>
                </a:cubicBezTo>
                <a:cubicBezTo>
                  <a:pt x="2550509" y="466169"/>
                  <a:pt x="2541650" y="467419"/>
                  <a:pt x="2532981" y="469920"/>
                </a:cubicBezTo>
                <a:cubicBezTo>
                  <a:pt x="2524311" y="472421"/>
                  <a:pt x="2516606" y="476244"/>
                  <a:pt x="2509867" y="481389"/>
                </a:cubicBezTo>
                <a:cubicBezTo>
                  <a:pt x="2503127" y="486534"/>
                  <a:pt x="2497774" y="492966"/>
                  <a:pt x="2493810" y="500683"/>
                </a:cubicBezTo>
                <a:cubicBezTo>
                  <a:pt x="2489845" y="508401"/>
                  <a:pt x="2487863" y="517179"/>
                  <a:pt x="2487863" y="527017"/>
                </a:cubicBezTo>
                <a:cubicBezTo>
                  <a:pt x="2487863" y="534163"/>
                  <a:pt x="2489058" y="540916"/>
                  <a:pt x="2491447" y="547276"/>
                </a:cubicBezTo>
                <a:cubicBezTo>
                  <a:pt x="2493837" y="553636"/>
                  <a:pt x="2497347" y="559428"/>
                  <a:pt x="2501978" y="564653"/>
                </a:cubicBezTo>
                <a:cubicBezTo>
                  <a:pt x="2506608" y="569878"/>
                  <a:pt x="2512208" y="573979"/>
                  <a:pt x="2518776" y="576954"/>
                </a:cubicBezTo>
                <a:cubicBezTo>
                  <a:pt x="2525345" y="579930"/>
                  <a:pt x="2532679" y="581417"/>
                  <a:pt x="2540780" y="581417"/>
                </a:cubicBezTo>
                <a:cubicBezTo>
                  <a:pt x="2546319" y="581417"/>
                  <a:pt x="2551967" y="580291"/>
                  <a:pt x="2557724" y="578039"/>
                </a:cubicBezTo>
                <a:cubicBezTo>
                  <a:pt x="2563481" y="575787"/>
                  <a:pt x="2568740" y="572579"/>
                  <a:pt x="2573502" y="568418"/>
                </a:cubicBezTo>
                <a:cubicBezTo>
                  <a:pt x="2578264" y="564256"/>
                  <a:pt x="2582194" y="559188"/>
                  <a:pt x="2585293" y="553214"/>
                </a:cubicBezTo>
                <a:cubicBezTo>
                  <a:pt x="2588391" y="547240"/>
                  <a:pt x="2589940" y="540837"/>
                  <a:pt x="2589940" y="534006"/>
                </a:cubicBezTo>
                <a:cubicBezTo>
                  <a:pt x="2589940" y="530159"/>
                  <a:pt x="2589437" y="526126"/>
                  <a:pt x="2588431" y="521907"/>
                </a:cubicBezTo>
                <a:cubicBezTo>
                  <a:pt x="2587425" y="517688"/>
                  <a:pt x="2585773" y="515667"/>
                  <a:pt x="2583475" y="515844"/>
                </a:cubicBezTo>
                <a:cubicBezTo>
                  <a:pt x="2589534" y="517159"/>
                  <a:pt x="2597887" y="521867"/>
                  <a:pt x="2608531" y="529967"/>
                </a:cubicBezTo>
                <a:cubicBezTo>
                  <a:pt x="2619175" y="538068"/>
                  <a:pt x="2628936" y="548546"/>
                  <a:pt x="2637811" y="561403"/>
                </a:cubicBezTo>
                <a:cubicBezTo>
                  <a:pt x="2646686" y="574260"/>
                  <a:pt x="2653823" y="588689"/>
                  <a:pt x="2659223" y="604690"/>
                </a:cubicBezTo>
                <a:cubicBezTo>
                  <a:pt x="2664622" y="620691"/>
                  <a:pt x="2667322" y="637804"/>
                  <a:pt x="2667322" y="656029"/>
                </a:cubicBezTo>
                <a:lnTo>
                  <a:pt x="2695311" y="674037"/>
                </a:lnTo>
                <a:lnTo>
                  <a:pt x="2695311" y="394275"/>
                </a:lnTo>
                <a:lnTo>
                  <a:pt x="2785066" y="394275"/>
                </a:lnTo>
                <a:cubicBezTo>
                  <a:pt x="2774181" y="398883"/>
                  <a:pt x="2765739" y="408813"/>
                  <a:pt x="2759740" y="424065"/>
                </a:cubicBezTo>
                <a:cubicBezTo>
                  <a:pt x="2753740" y="439317"/>
                  <a:pt x="2750740" y="455030"/>
                  <a:pt x="2750740" y="471202"/>
                </a:cubicBezTo>
                <a:cubicBezTo>
                  <a:pt x="2750740" y="477628"/>
                  <a:pt x="2751629" y="485080"/>
                  <a:pt x="2753407" y="493557"/>
                </a:cubicBezTo>
                <a:cubicBezTo>
                  <a:pt x="2755185" y="502035"/>
                  <a:pt x="2757208" y="513652"/>
                  <a:pt x="2759478" y="528406"/>
                </a:cubicBezTo>
                <a:cubicBezTo>
                  <a:pt x="2762182" y="540640"/>
                  <a:pt x="2764511" y="553160"/>
                  <a:pt x="2766466" y="565965"/>
                </a:cubicBezTo>
                <a:cubicBezTo>
                  <a:pt x="2768422" y="578771"/>
                  <a:pt x="2769399" y="588838"/>
                  <a:pt x="2769399" y="596167"/>
                </a:cubicBezTo>
                <a:cubicBezTo>
                  <a:pt x="2769399" y="613088"/>
                  <a:pt x="2764641" y="627237"/>
                  <a:pt x="2755126" y="638613"/>
                </a:cubicBezTo>
                <a:cubicBezTo>
                  <a:pt x="2745610" y="649989"/>
                  <a:pt x="2731606" y="657204"/>
                  <a:pt x="2713112" y="660257"/>
                </a:cubicBezTo>
                <a:lnTo>
                  <a:pt x="2735922" y="685141"/>
                </a:lnTo>
                <a:cubicBezTo>
                  <a:pt x="2740861" y="685141"/>
                  <a:pt x="2747611" y="682996"/>
                  <a:pt x="2756172" y="678706"/>
                </a:cubicBezTo>
                <a:cubicBezTo>
                  <a:pt x="2764733" y="674415"/>
                  <a:pt x="2773276" y="667906"/>
                  <a:pt x="2781803" y="659176"/>
                </a:cubicBezTo>
                <a:cubicBezTo>
                  <a:pt x="2790329" y="650447"/>
                  <a:pt x="2797985" y="639565"/>
                  <a:pt x="2804771" y="626531"/>
                </a:cubicBezTo>
                <a:cubicBezTo>
                  <a:pt x="2811557" y="613497"/>
                  <a:pt x="2814950" y="598167"/>
                  <a:pt x="2814950" y="580543"/>
                </a:cubicBezTo>
                <a:cubicBezTo>
                  <a:pt x="2814950" y="567589"/>
                  <a:pt x="2813643" y="554333"/>
                  <a:pt x="2811031" y="540776"/>
                </a:cubicBezTo>
                <a:cubicBezTo>
                  <a:pt x="2808418" y="527219"/>
                  <a:pt x="2805666" y="514429"/>
                  <a:pt x="2802773" y="502407"/>
                </a:cubicBezTo>
                <a:cubicBezTo>
                  <a:pt x="2800675" y="492191"/>
                  <a:pt x="2798887" y="483100"/>
                  <a:pt x="2797410" y="475134"/>
                </a:cubicBezTo>
                <a:cubicBezTo>
                  <a:pt x="2795932" y="467168"/>
                  <a:pt x="2795193" y="459752"/>
                  <a:pt x="2795193" y="452886"/>
                </a:cubicBezTo>
                <a:cubicBezTo>
                  <a:pt x="2795193" y="446146"/>
                  <a:pt x="2795856" y="439375"/>
                  <a:pt x="2797182" y="432572"/>
                </a:cubicBezTo>
                <a:cubicBezTo>
                  <a:pt x="2798509" y="425769"/>
                  <a:pt x="2800732" y="419572"/>
                  <a:pt x="2803854" y="413981"/>
                </a:cubicBezTo>
                <a:cubicBezTo>
                  <a:pt x="2806975" y="408390"/>
                  <a:pt x="2810802" y="403781"/>
                  <a:pt x="2815336" y="400154"/>
                </a:cubicBezTo>
                <a:cubicBezTo>
                  <a:pt x="2819869" y="396526"/>
                  <a:pt x="2825374" y="394567"/>
                  <a:pt x="2831851" y="394275"/>
                </a:cubicBezTo>
                <a:lnTo>
                  <a:pt x="2873217" y="394275"/>
                </a:lnTo>
                <a:lnTo>
                  <a:pt x="2849747" y="357506"/>
                </a:lnTo>
                <a:lnTo>
                  <a:pt x="2454823" y="357506"/>
                </a:lnTo>
                <a:lnTo>
                  <a:pt x="2453477" y="357506"/>
                </a:lnTo>
                <a:close/>
                <a:moveTo>
                  <a:pt x="1080479" y="357506"/>
                </a:moveTo>
                <a:lnTo>
                  <a:pt x="1080867" y="358208"/>
                </a:lnTo>
                <a:lnTo>
                  <a:pt x="1071621" y="358646"/>
                </a:lnTo>
                <a:cubicBezTo>
                  <a:pt x="1065742" y="359406"/>
                  <a:pt x="1060481" y="360463"/>
                  <a:pt x="1055839" y="361815"/>
                </a:cubicBezTo>
                <a:cubicBezTo>
                  <a:pt x="1051197" y="363167"/>
                  <a:pt x="1047816" y="364849"/>
                  <a:pt x="1045695" y="366861"/>
                </a:cubicBezTo>
                <a:cubicBezTo>
                  <a:pt x="1043574" y="368873"/>
                  <a:pt x="1038717" y="371354"/>
                  <a:pt x="1031126" y="374304"/>
                </a:cubicBezTo>
                <a:cubicBezTo>
                  <a:pt x="1019887" y="382828"/>
                  <a:pt x="1009667" y="392425"/>
                  <a:pt x="1000465" y="403095"/>
                </a:cubicBezTo>
                <a:cubicBezTo>
                  <a:pt x="991265" y="413765"/>
                  <a:pt x="983224" y="425789"/>
                  <a:pt x="976344" y="439166"/>
                </a:cubicBezTo>
                <a:cubicBezTo>
                  <a:pt x="969464" y="452543"/>
                  <a:pt x="964112" y="467169"/>
                  <a:pt x="960287" y="483044"/>
                </a:cubicBezTo>
                <a:cubicBezTo>
                  <a:pt x="956463" y="498920"/>
                  <a:pt x="954728" y="515987"/>
                  <a:pt x="955082" y="534246"/>
                </a:cubicBezTo>
                <a:cubicBezTo>
                  <a:pt x="955454" y="557250"/>
                  <a:pt x="958683" y="577053"/>
                  <a:pt x="964772" y="593654"/>
                </a:cubicBezTo>
                <a:cubicBezTo>
                  <a:pt x="970860" y="610255"/>
                  <a:pt x="978538" y="624134"/>
                  <a:pt x="987804" y="635290"/>
                </a:cubicBezTo>
                <a:cubicBezTo>
                  <a:pt x="997071" y="646446"/>
                  <a:pt x="1007541" y="654800"/>
                  <a:pt x="1019215" y="660351"/>
                </a:cubicBezTo>
                <a:cubicBezTo>
                  <a:pt x="1030888" y="665902"/>
                  <a:pt x="1042548" y="668677"/>
                  <a:pt x="1054193" y="668677"/>
                </a:cubicBezTo>
                <a:cubicBezTo>
                  <a:pt x="1062939" y="668677"/>
                  <a:pt x="1070488" y="667453"/>
                  <a:pt x="1076839" y="665003"/>
                </a:cubicBezTo>
                <a:cubicBezTo>
                  <a:pt x="1083191" y="662553"/>
                  <a:pt x="1088329" y="659269"/>
                  <a:pt x="1092253" y="655150"/>
                </a:cubicBezTo>
                <a:cubicBezTo>
                  <a:pt x="1096177" y="651031"/>
                  <a:pt x="1099085" y="646569"/>
                  <a:pt x="1100974" y="641764"/>
                </a:cubicBezTo>
                <a:cubicBezTo>
                  <a:pt x="1102863" y="636960"/>
                  <a:pt x="1103808" y="632305"/>
                  <a:pt x="1103808" y="627800"/>
                </a:cubicBezTo>
                <a:cubicBezTo>
                  <a:pt x="1103808" y="622844"/>
                  <a:pt x="1102666" y="617890"/>
                  <a:pt x="1100382" y="612939"/>
                </a:cubicBezTo>
                <a:cubicBezTo>
                  <a:pt x="1098098" y="607989"/>
                  <a:pt x="1095089" y="603655"/>
                  <a:pt x="1091353" y="599940"/>
                </a:cubicBezTo>
                <a:cubicBezTo>
                  <a:pt x="1087617" y="596224"/>
                  <a:pt x="1083082" y="593305"/>
                  <a:pt x="1077748" y="591184"/>
                </a:cubicBezTo>
                <a:cubicBezTo>
                  <a:pt x="1072414" y="589064"/>
                  <a:pt x="1067252" y="588003"/>
                  <a:pt x="1062262" y="588003"/>
                </a:cubicBezTo>
                <a:cubicBezTo>
                  <a:pt x="1051268" y="588500"/>
                  <a:pt x="1043279" y="592196"/>
                  <a:pt x="1038294" y="599091"/>
                </a:cubicBezTo>
                <a:cubicBezTo>
                  <a:pt x="1033309" y="605985"/>
                  <a:pt x="1030817" y="614126"/>
                  <a:pt x="1030817" y="623512"/>
                </a:cubicBezTo>
                <a:lnTo>
                  <a:pt x="1031282" y="631027"/>
                </a:lnTo>
                <a:lnTo>
                  <a:pt x="1029742" y="628715"/>
                </a:lnTo>
                <a:cubicBezTo>
                  <a:pt x="1027802" y="626096"/>
                  <a:pt x="1025357" y="623012"/>
                  <a:pt x="1022409" y="619465"/>
                </a:cubicBezTo>
                <a:cubicBezTo>
                  <a:pt x="1016512" y="612371"/>
                  <a:pt x="1011532" y="604492"/>
                  <a:pt x="1007467" y="595828"/>
                </a:cubicBezTo>
                <a:cubicBezTo>
                  <a:pt x="1003403" y="587164"/>
                  <a:pt x="1000241" y="578302"/>
                  <a:pt x="997983" y="569241"/>
                </a:cubicBezTo>
                <a:cubicBezTo>
                  <a:pt x="995725" y="560180"/>
                  <a:pt x="994596" y="551882"/>
                  <a:pt x="994596" y="544348"/>
                </a:cubicBezTo>
                <a:cubicBezTo>
                  <a:pt x="994596" y="533583"/>
                  <a:pt x="995352" y="524089"/>
                  <a:pt x="996864" y="515865"/>
                </a:cubicBezTo>
                <a:cubicBezTo>
                  <a:pt x="998376" y="507642"/>
                  <a:pt x="1000383" y="499959"/>
                  <a:pt x="1002884" y="492816"/>
                </a:cubicBezTo>
                <a:cubicBezTo>
                  <a:pt x="1005385" y="485673"/>
                  <a:pt x="1008092" y="479350"/>
                  <a:pt x="1011004" y="473848"/>
                </a:cubicBezTo>
                <a:cubicBezTo>
                  <a:pt x="1013917" y="468345"/>
                  <a:pt x="1017388" y="462170"/>
                  <a:pt x="1021419" y="455321"/>
                </a:cubicBezTo>
                <a:cubicBezTo>
                  <a:pt x="1034401" y="436862"/>
                  <a:pt x="1048170" y="422667"/>
                  <a:pt x="1062725" y="412738"/>
                </a:cubicBezTo>
                <a:cubicBezTo>
                  <a:pt x="1070002" y="407773"/>
                  <a:pt x="1078053" y="403593"/>
                  <a:pt x="1086876" y="400199"/>
                </a:cubicBezTo>
                <a:lnTo>
                  <a:pt x="1108665" y="394275"/>
                </a:lnTo>
                <a:lnTo>
                  <a:pt x="1129983" y="394275"/>
                </a:lnTo>
                <a:lnTo>
                  <a:pt x="1129983" y="540086"/>
                </a:lnTo>
                <a:lnTo>
                  <a:pt x="1173930" y="575801"/>
                </a:lnTo>
                <a:lnTo>
                  <a:pt x="1206833" y="540557"/>
                </a:lnTo>
                <a:cubicBezTo>
                  <a:pt x="1216705" y="529141"/>
                  <a:pt x="1226298" y="518176"/>
                  <a:pt x="1235611" y="507663"/>
                </a:cubicBezTo>
                <a:cubicBezTo>
                  <a:pt x="1244923" y="497150"/>
                  <a:pt x="1252112" y="487904"/>
                  <a:pt x="1257177" y="479923"/>
                </a:cubicBezTo>
                <a:cubicBezTo>
                  <a:pt x="1254341" y="484136"/>
                  <a:pt x="1252374" y="490908"/>
                  <a:pt x="1251273" y="500237"/>
                </a:cubicBezTo>
                <a:cubicBezTo>
                  <a:pt x="1250172" y="509567"/>
                  <a:pt x="1249622" y="519100"/>
                  <a:pt x="1249622" y="528835"/>
                </a:cubicBezTo>
                <a:cubicBezTo>
                  <a:pt x="1249622" y="553154"/>
                  <a:pt x="1252907" y="577131"/>
                  <a:pt x="1259475" y="600767"/>
                </a:cubicBezTo>
                <a:cubicBezTo>
                  <a:pt x="1266043" y="624403"/>
                  <a:pt x="1274899" y="648863"/>
                  <a:pt x="1286041" y="674148"/>
                </a:cubicBezTo>
                <a:lnTo>
                  <a:pt x="1317254" y="685141"/>
                </a:lnTo>
                <a:cubicBezTo>
                  <a:pt x="1313252" y="668792"/>
                  <a:pt x="1309789" y="655309"/>
                  <a:pt x="1306865" y="644693"/>
                </a:cubicBezTo>
                <a:cubicBezTo>
                  <a:pt x="1303941" y="634077"/>
                  <a:pt x="1301517" y="624127"/>
                  <a:pt x="1299593" y="614843"/>
                </a:cubicBezTo>
                <a:cubicBezTo>
                  <a:pt x="1297670" y="605559"/>
                  <a:pt x="1296269" y="596515"/>
                  <a:pt x="1295392" y="587712"/>
                </a:cubicBezTo>
                <a:cubicBezTo>
                  <a:pt x="1294514" y="578908"/>
                  <a:pt x="1294075" y="569695"/>
                  <a:pt x="1294075" y="560074"/>
                </a:cubicBezTo>
                <a:cubicBezTo>
                  <a:pt x="1294075" y="540735"/>
                  <a:pt x="1296426" y="521651"/>
                  <a:pt x="1301128" y="502823"/>
                </a:cubicBezTo>
                <a:cubicBezTo>
                  <a:pt x="1305830" y="483995"/>
                  <a:pt x="1315676" y="464311"/>
                  <a:pt x="1330665" y="443771"/>
                </a:cubicBezTo>
                <a:lnTo>
                  <a:pt x="1273041" y="411846"/>
                </a:lnTo>
                <a:cubicBezTo>
                  <a:pt x="1250711" y="423268"/>
                  <a:pt x="1230860" y="437564"/>
                  <a:pt x="1213487" y="454734"/>
                </a:cubicBezTo>
                <a:cubicBezTo>
                  <a:pt x="1196114" y="471904"/>
                  <a:pt x="1181634" y="490107"/>
                  <a:pt x="1170046" y="509344"/>
                </a:cubicBezTo>
                <a:lnTo>
                  <a:pt x="1170046" y="394275"/>
                </a:lnTo>
                <a:lnTo>
                  <a:pt x="1366440" y="394275"/>
                </a:lnTo>
                <a:lnTo>
                  <a:pt x="1342979" y="357506"/>
                </a:lnTo>
                <a:lnTo>
                  <a:pt x="1095679" y="357506"/>
                </a:lnTo>
                <a:close/>
                <a:moveTo>
                  <a:pt x="5617718" y="304820"/>
                </a:moveTo>
                <a:lnTo>
                  <a:pt x="5617718" y="410774"/>
                </a:lnTo>
                <a:cubicBezTo>
                  <a:pt x="5617450" y="410928"/>
                  <a:pt x="5616661" y="411335"/>
                  <a:pt x="5615351" y="411996"/>
                </a:cubicBezTo>
                <a:cubicBezTo>
                  <a:pt x="5614042" y="412656"/>
                  <a:pt x="5612756" y="413415"/>
                  <a:pt x="5611493" y="414272"/>
                </a:cubicBezTo>
                <a:cubicBezTo>
                  <a:pt x="5604404" y="419269"/>
                  <a:pt x="5597039" y="423771"/>
                  <a:pt x="5589399" y="427778"/>
                </a:cubicBezTo>
                <a:cubicBezTo>
                  <a:pt x="5581759" y="431786"/>
                  <a:pt x="5574606" y="433789"/>
                  <a:pt x="5567940" y="433789"/>
                </a:cubicBezTo>
                <a:cubicBezTo>
                  <a:pt x="5563309" y="433789"/>
                  <a:pt x="5559130" y="433631"/>
                  <a:pt x="5555403" y="433313"/>
                </a:cubicBezTo>
                <a:cubicBezTo>
                  <a:pt x="5551676" y="432996"/>
                  <a:pt x="5548182" y="432309"/>
                  <a:pt x="5544920" y="431251"/>
                </a:cubicBezTo>
                <a:cubicBezTo>
                  <a:pt x="5541659" y="430193"/>
                  <a:pt x="5538642" y="428476"/>
                  <a:pt x="5535869" y="426097"/>
                </a:cubicBezTo>
                <a:cubicBezTo>
                  <a:pt x="5533097" y="423719"/>
                  <a:pt x="5530776" y="422467"/>
                  <a:pt x="5528906" y="422342"/>
                </a:cubicBezTo>
                <a:cubicBezTo>
                  <a:pt x="5537979" y="421867"/>
                  <a:pt x="5545170" y="418634"/>
                  <a:pt x="5550481" y="412643"/>
                </a:cubicBezTo>
                <a:cubicBezTo>
                  <a:pt x="5555792" y="406652"/>
                  <a:pt x="5558447" y="399621"/>
                  <a:pt x="5558447" y="391549"/>
                </a:cubicBezTo>
                <a:cubicBezTo>
                  <a:pt x="5558447" y="382630"/>
                  <a:pt x="5555102" y="374819"/>
                  <a:pt x="5548410" y="368113"/>
                </a:cubicBezTo>
                <a:cubicBezTo>
                  <a:pt x="5541719" y="361407"/>
                  <a:pt x="5532311" y="358054"/>
                  <a:pt x="5520186" y="358054"/>
                </a:cubicBezTo>
                <a:cubicBezTo>
                  <a:pt x="5513354" y="358054"/>
                  <a:pt x="5507007" y="359273"/>
                  <a:pt x="5501144" y="361712"/>
                </a:cubicBezTo>
                <a:cubicBezTo>
                  <a:pt x="5495282" y="364150"/>
                  <a:pt x="5490147" y="367485"/>
                  <a:pt x="5485740" y="371719"/>
                </a:cubicBezTo>
                <a:cubicBezTo>
                  <a:pt x="5481332" y="375952"/>
                  <a:pt x="5477805" y="380733"/>
                  <a:pt x="5475158" y="386061"/>
                </a:cubicBezTo>
                <a:cubicBezTo>
                  <a:pt x="5472511" y="391388"/>
                  <a:pt x="5471188" y="397208"/>
                  <a:pt x="5471188" y="403519"/>
                </a:cubicBezTo>
                <a:cubicBezTo>
                  <a:pt x="5471188" y="410957"/>
                  <a:pt x="5473067" y="418257"/>
                  <a:pt x="5476826" y="425420"/>
                </a:cubicBezTo>
                <a:cubicBezTo>
                  <a:pt x="5480584" y="432583"/>
                  <a:pt x="5485668" y="438997"/>
                  <a:pt x="5492076" y="444662"/>
                </a:cubicBezTo>
                <a:cubicBezTo>
                  <a:pt x="5498485" y="450328"/>
                  <a:pt x="5506118" y="454807"/>
                  <a:pt x="5514976" y="458100"/>
                </a:cubicBezTo>
                <a:cubicBezTo>
                  <a:pt x="5519405" y="459746"/>
                  <a:pt x="5524163" y="460981"/>
                  <a:pt x="5529249" y="461804"/>
                </a:cubicBezTo>
                <a:lnTo>
                  <a:pt x="5535176" y="462255"/>
                </a:lnTo>
                <a:lnTo>
                  <a:pt x="5456533" y="501515"/>
                </a:lnTo>
                <a:lnTo>
                  <a:pt x="5490490" y="547940"/>
                </a:lnTo>
                <a:cubicBezTo>
                  <a:pt x="5512894" y="547940"/>
                  <a:pt x="5531727" y="551884"/>
                  <a:pt x="5546991" y="559770"/>
                </a:cubicBezTo>
                <a:cubicBezTo>
                  <a:pt x="5562255" y="567656"/>
                  <a:pt x="5575270" y="576986"/>
                  <a:pt x="5586037" y="587759"/>
                </a:cubicBezTo>
                <a:cubicBezTo>
                  <a:pt x="5596805" y="598532"/>
                  <a:pt x="5605440" y="609457"/>
                  <a:pt x="5611943" y="620533"/>
                </a:cubicBezTo>
                <a:cubicBezTo>
                  <a:pt x="5618445" y="631609"/>
                  <a:pt x="5623078" y="637598"/>
                  <a:pt x="5625839" y="638502"/>
                </a:cubicBezTo>
                <a:lnTo>
                  <a:pt x="5625307" y="638502"/>
                </a:lnTo>
                <a:lnTo>
                  <a:pt x="5628771" y="652385"/>
                </a:lnTo>
                <a:lnTo>
                  <a:pt x="5657232" y="675263"/>
                </a:lnTo>
                <a:lnTo>
                  <a:pt x="5657232" y="394275"/>
                </a:lnTo>
                <a:lnTo>
                  <a:pt x="5702749" y="394275"/>
                </a:lnTo>
                <a:lnTo>
                  <a:pt x="5704043" y="394275"/>
                </a:lnTo>
                <a:lnTo>
                  <a:pt x="5884772" y="394275"/>
                </a:lnTo>
                <a:lnTo>
                  <a:pt x="5884772" y="537650"/>
                </a:lnTo>
                <a:cubicBezTo>
                  <a:pt x="5884594" y="526000"/>
                  <a:pt x="5879955" y="515445"/>
                  <a:pt x="5870854" y="505987"/>
                </a:cubicBezTo>
                <a:cubicBezTo>
                  <a:pt x="5861753" y="496529"/>
                  <a:pt x="5852378" y="488870"/>
                  <a:pt x="5842728" y="483010"/>
                </a:cubicBezTo>
                <a:cubicBezTo>
                  <a:pt x="5833078" y="477150"/>
                  <a:pt x="5823544" y="472879"/>
                  <a:pt x="5814126" y="470195"/>
                </a:cubicBezTo>
                <a:cubicBezTo>
                  <a:pt x="5804707" y="467511"/>
                  <a:pt x="5796177" y="466169"/>
                  <a:pt x="5788534" y="466169"/>
                </a:cubicBezTo>
                <a:cubicBezTo>
                  <a:pt x="5779484" y="466169"/>
                  <a:pt x="5770625" y="467419"/>
                  <a:pt x="5761955" y="469920"/>
                </a:cubicBezTo>
                <a:cubicBezTo>
                  <a:pt x="5753286" y="472421"/>
                  <a:pt x="5745581" y="476244"/>
                  <a:pt x="5738842" y="481389"/>
                </a:cubicBezTo>
                <a:cubicBezTo>
                  <a:pt x="5732101" y="486534"/>
                  <a:pt x="5726749" y="492966"/>
                  <a:pt x="5722784" y="500683"/>
                </a:cubicBezTo>
                <a:cubicBezTo>
                  <a:pt x="5718819" y="508401"/>
                  <a:pt x="5716838" y="517179"/>
                  <a:pt x="5716838" y="527017"/>
                </a:cubicBezTo>
                <a:cubicBezTo>
                  <a:pt x="5716838" y="534163"/>
                  <a:pt x="5718032" y="540916"/>
                  <a:pt x="5720422" y="547276"/>
                </a:cubicBezTo>
                <a:cubicBezTo>
                  <a:pt x="5722811" y="553636"/>
                  <a:pt x="5726322" y="559428"/>
                  <a:pt x="5730952" y="564653"/>
                </a:cubicBezTo>
                <a:cubicBezTo>
                  <a:pt x="5735583" y="569878"/>
                  <a:pt x="5741183" y="573979"/>
                  <a:pt x="5747751" y="576954"/>
                </a:cubicBezTo>
                <a:cubicBezTo>
                  <a:pt x="5754319" y="579930"/>
                  <a:pt x="5761654" y="581417"/>
                  <a:pt x="5769754" y="581417"/>
                </a:cubicBezTo>
                <a:cubicBezTo>
                  <a:pt x="5775294" y="581417"/>
                  <a:pt x="5780942" y="580291"/>
                  <a:pt x="5786698" y="578039"/>
                </a:cubicBezTo>
                <a:cubicBezTo>
                  <a:pt x="5792455" y="575787"/>
                  <a:pt x="5797715" y="572579"/>
                  <a:pt x="5802477" y="568418"/>
                </a:cubicBezTo>
                <a:cubicBezTo>
                  <a:pt x="5807239" y="564256"/>
                  <a:pt x="5811169" y="559188"/>
                  <a:pt x="5814268" y="553214"/>
                </a:cubicBezTo>
                <a:cubicBezTo>
                  <a:pt x="5817366" y="547240"/>
                  <a:pt x="5818915" y="540837"/>
                  <a:pt x="5818915" y="534006"/>
                </a:cubicBezTo>
                <a:cubicBezTo>
                  <a:pt x="5818915" y="530159"/>
                  <a:pt x="5818412" y="526126"/>
                  <a:pt x="5817406" y="521907"/>
                </a:cubicBezTo>
                <a:cubicBezTo>
                  <a:pt x="5816400" y="517688"/>
                  <a:pt x="5814748" y="515667"/>
                  <a:pt x="5812450" y="515844"/>
                </a:cubicBezTo>
                <a:cubicBezTo>
                  <a:pt x="5818509" y="517159"/>
                  <a:pt x="5826861" y="521867"/>
                  <a:pt x="5837506" y="529967"/>
                </a:cubicBezTo>
                <a:cubicBezTo>
                  <a:pt x="5848151" y="538068"/>
                  <a:pt x="5857910" y="548546"/>
                  <a:pt x="5866785" y="561403"/>
                </a:cubicBezTo>
                <a:cubicBezTo>
                  <a:pt x="5875660" y="574260"/>
                  <a:pt x="5882798" y="588689"/>
                  <a:pt x="5888198" y="604690"/>
                </a:cubicBezTo>
                <a:cubicBezTo>
                  <a:pt x="5893597" y="620691"/>
                  <a:pt x="5896296" y="637804"/>
                  <a:pt x="5896296" y="656029"/>
                </a:cubicBezTo>
                <a:lnTo>
                  <a:pt x="5924285" y="674037"/>
                </a:lnTo>
                <a:lnTo>
                  <a:pt x="5924285" y="394275"/>
                </a:lnTo>
                <a:lnTo>
                  <a:pt x="6014040" y="394275"/>
                </a:lnTo>
                <a:cubicBezTo>
                  <a:pt x="6003156" y="398883"/>
                  <a:pt x="5994714" y="408813"/>
                  <a:pt x="5988714" y="424065"/>
                </a:cubicBezTo>
                <a:cubicBezTo>
                  <a:pt x="5982714" y="439317"/>
                  <a:pt x="5979715" y="455030"/>
                  <a:pt x="5979715" y="471202"/>
                </a:cubicBezTo>
                <a:cubicBezTo>
                  <a:pt x="5979715" y="477628"/>
                  <a:pt x="5980604" y="485080"/>
                  <a:pt x="5982382" y="493557"/>
                </a:cubicBezTo>
                <a:cubicBezTo>
                  <a:pt x="5984159" y="502035"/>
                  <a:pt x="5986183" y="513652"/>
                  <a:pt x="5988452" y="528406"/>
                </a:cubicBezTo>
                <a:cubicBezTo>
                  <a:pt x="5991156" y="540640"/>
                  <a:pt x="5993486" y="553160"/>
                  <a:pt x="5995442" y="565965"/>
                </a:cubicBezTo>
                <a:cubicBezTo>
                  <a:pt x="5997397" y="578771"/>
                  <a:pt x="5998374" y="588838"/>
                  <a:pt x="5998374" y="596167"/>
                </a:cubicBezTo>
                <a:cubicBezTo>
                  <a:pt x="5998374" y="613088"/>
                  <a:pt x="5993616" y="627237"/>
                  <a:pt x="5984101" y="638613"/>
                </a:cubicBezTo>
                <a:cubicBezTo>
                  <a:pt x="5974585" y="649989"/>
                  <a:pt x="5960580" y="657204"/>
                  <a:pt x="5942087" y="660257"/>
                </a:cubicBezTo>
                <a:lnTo>
                  <a:pt x="5964897" y="685141"/>
                </a:lnTo>
                <a:cubicBezTo>
                  <a:pt x="5969836" y="685141"/>
                  <a:pt x="5976586" y="682996"/>
                  <a:pt x="5985147" y="678706"/>
                </a:cubicBezTo>
                <a:cubicBezTo>
                  <a:pt x="5993707" y="674415"/>
                  <a:pt x="6002251" y="667906"/>
                  <a:pt x="6010778" y="659176"/>
                </a:cubicBezTo>
                <a:cubicBezTo>
                  <a:pt x="6019304" y="650447"/>
                  <a:pt x="6026960" y="639565"/>
                  <a:pt x="6033746" y="626531"/>
                </a:cubicBezTo>
                <a:cubicBezTo>
                  <a:pt x="6040532" y="613497"/>
                  <a:pt x="6043925" y="598167"/>
                  <a:pt x="6043925" y="580543"/>
                </a:cubicBezTo>
                <a:cubicBezTo>
                  <a:pt x="6043925" y="567589"/>
                  <a:pt x="6042618" y="554333"/>
                  <a:pt x="6040006" y="540776"/>
                </a:cubicBezTo>
                <a:cubicBezTo>
                  <a:pt x="6037393" y="527219"/>
                  <a:pt x="6034641" y="514429"/>
                  <a:pt x="6031748" y="502407"/>
                </a:cubicBezTo>
                <a:cubicBezTo>
                  <a:pt x="6029650" y="492191"/>
                  <a:pt x="6027862" y="483100"/>
                  <a:pt x="6026384" y="475134"/>
                </a:cubicBezTo>
                <a:cubicBezTo>
                  <a:pt x="6024907" y="467168"/>
                  <a:pt x="6024168" y="459752"/>
                  <a:pt x="6024168" y="452886"/>
                </a:cubicBezTo>
                <a:cubicBezTo>
                  <a:pt x="6024168" y="446146"/>
                  <a:pt x="6024831" y="439375"/>
                  <a:pt x="6026157" y="432572"/>
                </a:cubicBezTo>
                <a:cubicBezTo>
                  <a:pt x="6027483" y="425769"/>
                  <a:pt x="6029707" y="419572"/>
                  <a:pt x="6032829" y="413981"/>
                </a:cubicBezTo>
                <a:cubicBezTo>
                  <a:pt x="6035950" y="408390"/>
                  <a:pt x="6039777" y="403781"/>
                  <a:pt x="6044311" y="400154"/>
                </a:cubicBezTo>
                <a:cubicBezTo>
                  <a:pt x="6048844" y="396526"/>
                  <a:pt x="6054349" y="394567"/>
                  <a:pt x="6060826" y="394275"/>
                </a:cubicBezTo>
                <a:lnTo>
                  <a:pt x="6101521" y="394275"/>
                </a:lnTo>
                <a:lnTo>
                  <a:pt x="6102192" y="394275"/>
                </a:lnTo>
                <a:lnTo>
                  <a:pt x="6274394" y="394275"/>
                </a:lnTo>
                <a:lnTo>
                  <a:pt x="6274394" y="400064"/>
                </a:lnTo>
                <a:lnTo>
                  <a:pt x="6111357" y="490496"/>
                </a:lnTo>
                <a:lnTo>
                  <a:pt x="6144594" y="534992"/>
                </a:lnTo>
                <a:cubicBezTo>
                  <a:pt x="6160904" y="537273"/>
                  <a:pt x="6176304" y="541382"/>
                  <a:pt x="6190796" y="547319"/>
                </a:cubicBezTo>
                <a:cubicBezTo>
                  <a:pt x="6205288" y="553256"/>
                  <a:pt x="6218575" y="561143"/>
                  <a:pt x="6230657" y="570982"/>
                </a:cubicBezTo>
                <a:cubicBezTo>
                  <a:pt x="6242740" y="580820"/>
                  <a:pt x="6253655" y="592965"/>
                  <a:pt x="6263405" y="607417"/>
                </a:cubicBezTo>
                <a:cubicBezTo>
                  <a:pt x="6273155" y="621869"/>
                  <a:pt x="6280994" y="639105"/>
                  <a:pt x="6286923" y="659125"/>
                </a:cubicBezTo>
                <a:lnTo>
                  <a:pt x="6314457" y="673617"/>
                </a:lnTo>
                <a:lnTo>
                  <a:pt x="6314457" y="394275"/>
                </a:lnTo>
                <a:lnTo>
                  <a:pt x="6335374" y="394275"/>
                </a:lnTo>
                <a:lnTo>
                  <a:pt x="6360576" y="394275"/>
                </a:lnTo>
                <a:cubicBezTo>
                  <a:pt x="6361639" y="394733"/>
                  <a:pt x="6363494" y="396518"/>
                  <a:pt x="6366141" y="399631"/>
                </a:cubicBezTo>
                <a:cubicBezTo>
                  <a:pt x="6368788" y="402743"/>
                  <a:pt x="6371499" y="406383"/>
                  <a:pt x="6374275" y="410551"/>
                </a:cubicBezTo>
                <a:cubicBezTo>
                  <a:pt x="6377050" y="414718"/>
                  <a:pt x="6379323" y="418733"/>
                  <a:pt x="6381092" y="422595"/>
                </a:cubicBezTo>
                <a:cubicBezTo>
                  <a:pt x="6382861" y="426456"/>
                  <a:pt x="6383746" y="429182"/>
                  <a:pt x="6383746" y="430771"/>
                </a:cubicBezTo>
                <a:lnTo>
                  <a:pt x="6383746" y="645370"/>
                </a:lnTo>
                <a:lnTo>
                  <a:pt x="6423260" y="674165"/>
                </a:lnTo>
                <a:lnTo>
                  <a:pt x="6423260" y="394275"/>
                </a:lnTo>
                <a:lnTo>
                  <a:pt x="6472875" y="394275"/>
                </a:lnTo>
                <a:lnTo>
                  <a:pt x="6483525" y="394275"/>
                </a:lnTo>
                <a:lnTo>
                  <a:pt x="6502083" y="394275"/>
                </a:lnTo>
                <a:lnTo>
                  <a:pt x="6502083" y="540086"/>
                </a:lnTo>
                <a:lnTo>
                  <a:pt x="6546030" y="575801"/>
                </a:lnTo>
                <a:lnTo>
                  <a:pt x="6578932" y="540557"/>
                </a:lnTo>
                <a:cubicBezTo>
                  <a:pt x="6588805" y="529141"/>
                  <a:pt x="6598397" y="518176"/>
                  <a:pt x="6607709" y="507663"/>
                </a:cubicBezTo>
                <a:cubicBezTo>
                  <a:pt x="6617023" y="497150"/>
                  <a:pt x="6624211" y="487904"/>
                  <a:pt x="6629277" y="479923"/>
                </a:cubicBezTo>
                <a:cubicBezTo>
                  <a:pt x="6626441" y="484136"/>
                  <a:pt x="6624473" y="490908"/>
                  <a:pt x="6623372" y="500237"/>
                </a:cubicBezTo>
                <a:cubicBezTo>
                  <a:pt x="6622272" y="509567"/>
                  <a:pt x="6621721" y="519100"/>
                  <a:pt x="6621721" y="528835"/>
                </a:cubicBezTo>
                <a:cubicBezTo>
                  <a:pt x="6621721" y="553154"/>
                  <a:pt x="6625006" y="577131"/>
                  <a:pt x="6631575" y="600767"/>
                </a:cubicBezTo>
                <a:cubicBezTo>
                  <a:pt x="6638143" y="624403"/>
                  <a:pt x="6646998" y="648863"/>
                  <a:pt x="6658140" y="674148"/>
                </a:cubicBezTo>
                <a:lnTo>
                  <a:pt x="6689353" y="685141"/>
                </a:lnTo>
                <a:cubicBezTo>
                  <a:pt x="6685351" y="668792"/>
                  <a:pt x="6681889" y="655309"/>
                  <a:pt x="6678964" y="644693"/>
                </a:cubicBezTo>
                <a:cubicBezTo>
                  <a:pt x="6676041" y="634077"/>
                  <a:pt x="6673617" y="624127"/>
                  <a:pt x="6671693" y="614843"/>
                </a:cubicBezTo>
                <a:cubicBezTo>
                  <a:pt x="6669769" y="605559"/>
                  <a:pt x="6668369" y="596515"/>
                  <a:pt x="6667491" y="587712"/>
                </a:cubicBezTo>
                <a:cubicBezTo>
                  <a:pt x="6666613" y="578908"/>
                  <a:pt x="6666175" y="569695"/>
                  <a:pt x="6666175" y="560074"/>
                </a:cubicBezTo>
                <a:cubicBezTo>
                  <a:pt x="6666175" y="540735"/>
                  <a:pt x="6668526" y="521651"/>
                  <a:pt x="6673228" y="502823"/>
                </a:cubicBezTo>
                <a:cubicBezTo>
                  <a:pt x="6677930" y="483995"/>
                  <a:pt x="6687775" y="464311"/>
                  <a:pt x="6702765" y="443771"/>
                </a:cubicBezTo>
                <a:lnTo>
                  <a:pt x="6645140" y="411846"/>
                </a:lnTo>
                <a:cubicBezTo>
                  <a:pt x="6622811" y="423268"/>
                  <a:pt x="6602959" y="437564"/>
                  <a:pt x="6585586" y="454734"/>
                </a:cubicBezTo>
                <a:cubicBezTo>
                  <a:pt x="6568213" y="471904"/>
                  <a:pt x="6553733" y="490107"/>
                  <a:pt x="6542145" y="509344"/>
                </a:cubicBezTo>
                <a:lnTo>
                  <a:pt x="6542145" y="394275"/>
                </a:lnTo>
                <a:lnTo>
                  <a:pt x="6738539" y="394275"/>
                </a:lnTo>
                <a:lnTo>
                  <a:pt x="6715078" y="357506"/>
                </a:lnTo>
                <a:lnTo>
                  <a:pt x="6460064" y="357506"/>
                </a:lnTo>
                <a:lnTo>
                  <a:pt x="6452579" y="357506"/>
                </a:lnTo>
                <a:lnTo>
                  <a:pt x="6421227" y="357506"/>
                </a:lnTo>
                <a:lnTo>
                  <a:pt x="6419787" y="352901"/>
                </a:lnTo>
                <a:cubicBezTo>
                  <a:pt x="6418083" y="346069"/>
                  <a:pt x="6415167" y="337749"/>
                  <a:pt x="6411036" y="327939"/>
                </a:cubicBezTo>
                <a:cubicBezTo>
                  <a:pt x="6406905" y="318129"/>
                  <a:pt x="6397809" y="310423"/>
                  <a:pt x="6383746" y="304820"/>
                </a:cubicBezTo>
                <a:lnTo>
                  <a:pt x="6383746" y="369488"/>
                </a:lnTo>
                <a:lnTo>
                  <a:pt x="6378690" y="365462"/>
                </a:lnTo>
                <a:cubicBezTo>
                  <a:pt x="6375704" y="363168"/>
                  <a:pt x="6372164" y="360515"/>
                  <a:pt x="6368071" y="357506"/>
                </a:cubicBezTo>
                <a:lnTo>
                  <a:pt x="6336658" y="357506"/>
                </a:lnTo>
                <a:lnTo>
                  <a:pt x="6312187" y="357506"/>
                </a:lnTo>
                <a:lnTo>
                  <a:pt x="6081224" y="357506"/>
                </a:lnTo>
                <a:lnTo>
                  <a:pt x="6097229" y="386500"/>
                </a:lnTo>
                <a:lnTo>
                  <a:pt x="6078723" y="357506"/>
                </a:lnTo>
                <a:lnTo>
                  <a:pt x="5682452" y="357506"/>
                </a:lnTo>
                <a:lnTo>
                  <a:pt x="5695787" y="381664"/>
                </a:lnTo>
                <a:lnTo>
                  <a:pt x="5679973" y="357506"/>
                </a:lnTo>
                <a:lnTo>
                  <a:pt x="5655448" y="357506"/>
                </a:lnTo>
                <a:lnTo>
                  <a:pt x="5654162" y="352361"/>
                </a:lnTo>
                <a:cubicBezTo>
                  <a:pt x="5652430" y="344746"/>
                  <a:pt x="5649813" y="336181"/>
                  <a:pt x="5646312" y="326665"/>
                </a:cubicBezTo>
                <a:cubicBezTo>
                  <a:pt x="5642810" y="317150"/>
                  <a:pt x="5633279" y="309868"/>
                  <a:pt x="5617718" y="304820"/>
                </a:cubicBezTo>
                <a:close/>
                <a:moveTo>
                  <a:pt x="1678396" y="304820"/>
                </a:moveTo>
                <a:lnTo>
                  <a:pt x="1678396" y="369488"/>
                </a:lnTo>
                <a:lnTo>
                  <a:pt x="1673340" y="365462"/>
                </a:lnTo>
                <a:cubicBezTo>
                  <a:pt x="1670354" y="363168"/>
                  <a:pt x="1666814" y="360515"/>
                  <a:pt x="1662721" y="357506"/>
                </a:cubicBezTo>
                <a:lnTo>
                  <a:pt x="1620820" y="357506"/>
                </a:lnTo>
                <a:lnTo>
                  <a:pt x="1606837" y="357506"/>
                </a:lnTo>
                <a:lnTo>
                  <a:pt x="1597367" y="357506"/>
                </a:lnTo>
                <a:cubicBezTo>
                  <a:pt x="1597333" y="360278"/>
                  <a:pt x="1597210" y="360725"/>
                  <a:pt x="1596998" y="358848"/>
                </a:cubicBezTo>
                <a:cubicBezTo>
                  <a:pt x="1596787" y="356970"/>
                  <a:pt x="1596441" y="355313"/>
                  <a:pt x="1595961" y="353878"/>
                </a:cubicBezTo>
                <a:cubicBezTo>
                  <a:pt x="1593760" y="346161"/>
                  <a:pt x="1590461" y="337433"/>
                  <a:pt x="1586065" y="327694"/>
                </a:cubicBezTo>
                <a:cubicBezTo>
                  <a:pt x="1581669" y="317956"/>
                  <a:pt x="1572625" y="310514"/>
                  <a:pt x="1558934" y="305369"/>
                </a:cubicBezTo>
                <a:lnTo>
                  <a:pt x="1558934" y="581932"/>
                </a:lnTo>
                <a:cubicBezTo>
                  <a:pt x="1561809" y="576764"/>
                  <a:pt x="1560482" y="570569"/>
                  <a:pt x="1554950" y="563346"/>
                </a:cubicBezTo>
                <a:cubicBezTo>
                  <a:pt x="1549420" y="556123"/>
                  <a:pt x="1543168" y="549311"/>
                  <a:pt x="1536197" y="542911"/>
                </a:cubicBezTo>
                <a:cubicBezTo>
                  <a:pt x="1529225" y="536511"/>
                  <a:pt x="1520970" y="530517"/>
                  <a:pt x="1511432" y="524929"/>
                </a:cubicBezTo>
                <a:cubicBezTo>
                  <a:pt x="1501894" y="519341"/>
                  <a:pt x="1491974" y="516030"/>
                  <a:pt x="1481672" y="514995"/>
                </a:cubicBezTo>
                <a:cubicBezTo>
                  <a:pt x="1488355" y="515252"/>
                  <a:pt x="1494805" y="513916"/>
                  <a:pt x="1501022" y="510986"/>
                </a:cubicBezTo>
                <a:cubicBezTo>
                  <a:pt x="1507239" y="508056"/>
                  <a:pt x="1511831" y="505477"/>
                  <a:pt x="1514798" y="503247"/>
                </a:cubicBezTo>
                <a:cubicBezTo>
                  <a:pt x="1525534" y="493254"/>
                  <a:pt x="1533013" y="482864"/>
                  <a:pt x="1537234" y="472077"/>
                </a:cubicBezTo>
                <a:cubicBezTo>
                  <a:pt x="1541456" y="461289"/>
                  <a:pt x="1543567" y="450388"/>
                  <a:pt x="1543567" y="439372"/>
                </a:cubicBezTo>
                <a:cubicBezTo>
                  <a:pt x="1543567" y="433575"/>
                  <a:pt x="1542792" y="426679"/>
                  <a:pt x="1541243" y="418684"/>
                </a:cubicBezTo>
                <a:cubicBezTo>
                  <a:pt x="1539694" y="410689"/>
                  <a:pt x="1536616" y="402942"/>
                  <a:pt x="1532008" y="395442"/>
                </a:cubicBezTo>
                <a:cubicBezTo>
                  <a:pt x="1527400" y="387941"/>
                  <a:pt x="1521159" y="380917"/>
                  <a:pt x="1513284" y="374368"/>
                </a:cubicBezTo>
                <a:cubicBezTo>
                  <a:pt x="1505410" y="367820"/>
                  <a:pt x="1493389" y="362322"/>
                  <a:pt x="1477222" y="357874"/>
                </a:cubicBezTo>
                <a:cubicBezTo>
                  <a:pt x="1468647" y="381014"/>
                  <a:pt x="1459287" y="395476"/>
                  <a:pt x="1449143" y="401261"/>
                </a:cubicBezTo>
                <a:lnTo>
                  <a:pt x="1442481" y="403113"/>
                </a:lnTo>
                <a:lnTo>
                  <a:pt x="1443696" y="401594"/>
                </a:lnTo>
                <a:cubicBezTo>
                  <a:pt x="1444054" y="400096"/>
                  <a:pt x="1444234" y="397774"/>
                  <a:pt x="1444234" y="394627"/>
                </a:cubicBezTo>
                <a:cubicBezTo>
                  <a:pt x="1444234" y="384543"/>
                  <a:pt x="1441194" y="375835"/>
                  <a:pt x="1435114" y="368503"/>
                </a:cubicBezTo>
                <a:cubicBezTo>
                  <a:pt x="1429034" y="361171"/>
                  <a:pt x="1420524" y="357506"/>
                  <a:pt x="1409582" y="357506"/>
                </a:cubicBezTo>
                <a:cubicBezTo>
                  <a:pt x="1404197" y="357506"/>
                  <a:pt x="1398890" y="358653"/>
                  <a:pt x="1393662" y="360948"/>
                </a:cubicBezTo>
                <a:cubicBezTo>
                  <a:pt x="1388434" y="363244"/>
                  <a:pt x="1383831" y="366276"/>
                  <a:pt x="1379852" y="370047"/>
                </a:cubicBezTo>
                <a:cubicBezTo>
                  <a:pt x="1375873" y="373817"/>
                  <a:pt x="1372529" y="378299"/>
                  <a:pt x="1369819" y="383492"/>
                </a:cubicBezTo>
                <a:cubicBezTo>
                  <a:pt x="1367109" y="388686"/>
                  <a:pt x="1365755" y="394421"/>
                  <a:pt x="1365755" y="400698"/>
                </a:cubicBezTo>
                <a:cubicBezTo>
                  <a:pt x="1365755" y="408210"/>
                  <a:pt x="1366854" y="415261"/>
                  <a:pt x="1369052" y="421853"/>
                </a:cubicBezTo>
                <a:cubicBezTo>
                  <a:pt x="1371250" y="428444"/>
                  <a:pt x="1374763" y="434258"/>
                  <a:pt x="1379591" y="439294"/>
                </a:cubicBezTo>
                <a:cubicBezTo>
                  <a:pt x="1384418" y="444331"/>
                  <a:pt x="1390584" y="448331"/>
                  <a:pt x="1398087" y="451295"/>
                </a:cubicBezTo>
                <a:cubicBezTo>
                  <a:pt x="1405590" y="454259"/>
                  <a:pt x="1414584" y="455741"/>
                  <a:pt x="1425068" y="455741"/>
                </a:cubicBezTo>
                <a:cubicBezTo>
                  <a:pt x="1439000" y="455741"/>
                  <a:pt x="1452613" y="452703"/>
                  <a:pt x="1465907" y="446626"/>
                </a:cubicBezTo>
                <a:cubicBezTo>
                  <a:pt x="1479201" y="440549"/>
                  <a:pt x="1492086" y="429596"/>
                  <a:pt x="1504559" y="413767"/>
                </a:cubicBezTo>
                <a:cubicBezTo>
                  <a:pt x="1504159" y="415207"/>
                  <a:pt x="1504341" y="416689"/>
                  <a:pt x="1505104" y="418213"/>
                </a:cubicBezTo>
                <a:cubicBezTo>
                  <a:pt x="1505867" y="419736"/>
                  <a:pt x="1506249" y="421627"/>
                  <a:pt x="1506249" y="423885"/>
                </a:cubicBezTo>
                <a:cubicBezTo>
                  <a:pt x="1506249" y="430019"/>
                  <a:pt x="1504546" y="436007"/>
                  <a:pt x="1501142" y="441850"/>
                </a:cubicBezTo>
                <a:cubicBezTo>
                  <a:pt x="1497738" y="447692"/>
                  <a:pt x="1493166" y="453332"/>
                  <a:pt x="1487426" y="458768"/>
                </a:cubicBezTo>
                <a:cubicBezTo>
                  <a:pt x="1484402" y="461810"/>
                  <a:pt x="1480889" y="464860"/>
                  <a:pt x="1476887" y="467918"/>
                </a:cubicBezTo>
                <a:cubicBezTo>
                  <a:pt x="1472886" y="470976"/>
                  <a:pt x="1467785" y="473892"/>
                  <a:pt x="1461585" y="476665"/>
                </a:cubicBezTo>
                <a:cubicBezTo>
                  <a:pt x="1455385" y="479437"/>
                  <a:pt x="1448374" y="481765"/>
                  <a:pt x="1440551" y="483649"/>
                </a:cubicBezTo>
                <a:cubicBezTo>
                  <a:pt x="1432727" y="485533"/>
                  <a:pt x="1423805" y="486474"/>
                  <a:pt x="1413784" y="486474"/>
                </a:cubicBezTo>
                <a:cubicBezTo>
                  <a:pt x="1408879" y="486474"/>
                  <a:pt x="1404005" y="486313"/>
                  <a:pt x="1399163" y="485990"/>
                </a:cubicBezTo>
                <a:cubicBezTo>
                  <a:pt x="1394321" y="485667"/>
                  <a:pt x="1386063" y="484751"/>
                  <a:pt x="1374390" y="483242"/>
                </a:cubicBezTo>
                <a:lnTo>
                  <a:pt x="1413003" y="545745"/>
                </a:lnTo>
                <a:lnTo>
                  <a:pt x="1427229" y="545745"/>
                </a:lnTo>
                <a:cubicBezTo>
                  <a:pt x="1439818" y="545745"/>
                  <a:pt x="1452542" y="547307"/>
                  <a:pt x="1465401" y="550432"/>
                </a:cubicBezTo>
                <a:cubicBezTo>
                  <a:pt x="1478261" y="553556"/>
                  <a:pt x="1490795" y="559238"/>
                  <a:pt x="1503003" y="567479"/>
                </a:cubicBezTo>
                <a:cubicBezTo>
                  <a:pt x="1515211" y="575719"/>
                  <a:pt x="1526990" y="587163"/>
                  <a:pt x="1538341" y="601809"/>
                </a:cubicBezTo>
                <a:cubicBezTo>
                  <a:pt x="1549691" y="616455"/>
                  <a:pt x="1560483" y="635638"/>
                  <a:pt x="1570716" y="659356"/>
                </a:cubicBezTo>
                <a:lnTo>
                  <a:pt x="1598447" y="673617"/>
                </a:lnTo>
                <a:lnTo>
                  <a:pt x="1598447" y="394275"/>
                </a:lnTo>
                <a:lnTo>
                  <a:pt x="1630024" y="394275"/>
                </a:lnTo>
                <a:lnTo>
                  <a:pt x="1642575" y="394275"/>
                </a:lnTo>
                <a:lnTo>
                  <a:pt x="1655226" y="394275"/>
                </a:lnTo>
                <a:cubicBezTo>
                  <a:pt x="1656290" y="394733"/>
                  <a:pt x="1658145" y="396518"/>
                  <a:pt x="1660792" y="399631"/>
                </a:cubicBezTo>
                <a:cubicBezTo>
                  <a:pt x="1663438" y="402743"/>
                  <a:pt x="1666150" y="406383"/>
                  <a:pt x="1668925" y="410551"/>
                </a:cubicBezTo>
                <a:cubicBezTo>
                  <a:pt x="1671700" y="414718"/>
                  <a:pt x="1673973" y="418733"/>
                  <a:pt x="1675742" y="422595"/>
                </a:cubicBezTo>
                <a:cubicBezTo>
                  <a:pt x="1677512" y="426456"/>
                  <a:pt x="1678396" y="429182"/>
                  <a:pt x="1678396" y="430771"/>
                </a:cubicBezTo>
                <a:lnTo>
                  <a:pt x="1678396" y="645370"/>
                </a:lnTo>
                <a:lnTo>
                  <a:pt x="1717910" y="674165"/>
                </a:lnTo>
                <a:lnTo>
                  <a:pt x="1717910" y="394275"/>
                </a:lnTo>
                <a:lnTo>
                  <a:pt x="1777180" y="394275"/>
                </a:lnTo>
                <a:lnTo>
                  <a:pt x="1778176" y="394275"/>
                </a:lnTo>
                <a:lnTo>
                  <a:pt x="1950594" y="394275"/>
                </a:lnTo>
                <a:lnTo>
                  <a:pt x="1950594" y="400612"/>
                </a:lnTo>
                <a:lnTo>
                  <a:pt x="1789708" y="490522"/>
                </a:lnTo>
                <a:lnTo>
                  <a:pt x="1822911" y="534984"/>
                </a:lnTo>
                <a:cubicBezTo>
                  <a:pt x="1856022" y="540083"/>
                  <a:pt x="1884707" y="551994"/>
                  <a:pt x="1908966" y="570716"/>
                </a:cubicBezTo>
                <a:cubicBezTo>
                  <a:pt x="1933225" y="589438"/>
                  <a:pt x="1951597" y="618596"/>
                  <a:pt x="1964082" y="658190"/>
                </a:cubicBezTo>
                <a:lnTo>
                  <a:pt x="1990656" y="675263"/>
                </a:lnTo>
                <a:lnTo>
                  <a:pt x="1990656" y="394275"/>
                </a:lnTo>
                <a:lnTo>
                  <a:pt x="2037467" y="394275"/>
                </a:lnTo>
                <a:lnTo>
                  <a:pt x="2013397" y="357506"/>
                </a:lnTo>
                <a:lnTo>
                  <a:pt x="1756883" y="357506"/>
                </a:lnTo>
                <a:lnTo>
                  <a:pt x="1770794" y="382708"/>
                </a:lnTo>
                <a:lnTo>
                  <a:pt x="1754714" y="357506"/>
                </a:lnTo>
                <a:lnTo>
                  <a:pt x="1715878" y="357506"/>
                </a:lnTo>
                <a:lnTo>
                  <a:pt x="1714437" y="352901"/>
                </a:lnTo>
                <a:cubicBezTo>
                  <a:pt x="1712734" y="346069"/>
                  <a:pt x="1709817" y="337749"/>
                  <a:pt x="1705686" y="327939"/>
                </a:cubicBezTo>
                <a:cubicBezTo>
                  <a:pt x="1701556" y="318129"/>
                  <a:pt x="1692459" y="310423"/>
                  <a:pt x="1678396" y="304820"/>
                </a:cubicBezTo>
                <a:close/>
                <a:moveTo>
                  <a:pt x="659047" y="241708"/>
                </a:moveTo>
                <a:cubicBezTo>
                  <a:pt x="654199" y="249008"/>
                  <a:pt x="651180" y="254951"/>
                  <a:pt x="649992" y="259536"/>
                </a:cubicBezTo>
                <a:cubicBezTo>
                  <a:pt x="648802" y="264120"/>
                  <a:pt x="648208" y="270034"/>
                  <a:pt x="648208" y="277277"/>
                </a:cubicBezTo>
                <a:cubicBezTo>
                  <a:pt x="649328" y="291958"/>
                  <a:pt x="653106" y="306170"/>
                  <a:pt x="659540" y="319913"/>
                </a:cubicBezTo>
                <a:cubicBezTo>
                  <a:pt x="665974" y="333655"/>
                  <a:pt x="675173" y="346186"/>
                  <a:pt x="687138" y="357506"/>
                </a:cubicBezTo>
                <a:lnTo>
                  <a:pt x="575757" y="357506"/>
                </a:lnTo>
                <a:lnTo>
                  <a:pt x="589504" y="382408"/>
                </a:lnTo>
                <a:lnTo>
                  <a:pt x="573614" y="357506"/>
                </a:lnTo>
                <a:lnTo>
                  <a:pt x="534778" y="357506"/>
                </a:lnTo>
                <a:lnTo>
                  <a:pt x="533337" y="352901"/>
                </a:lnTo>
                <a:cubicBezTo>
                  <a:pt x="531633" y="346069"/>
                  <a:pt x="528716" y="337749"/>
                  <a:pt x="524586" y="327939"/>
                </a:cubicBezTo>
                <a:cubicBezTo>
                  <a:pt x="520456" y="318129"/>
                  <a:pt x="511359" y="310423"/>
                  <a:pt x="497296" y="304820"/>
                </a:cubicBezTo>
                <a:lnTo>
                  <a:pt x="497296" y="369488"/>
                </a:lnTo>
                <a:lnTo>
                  <a:pt x="492240" y="365462"/>
                </a:lnTo>
                <a:cubicBezTo>
                  <a:pt x="489254" y="363168"/>
                  <a:pt x="485714" y="360515"/>
                  <a:pt x="481621" y="357506"/>
                </a:cubicBezTo>
                <a:lnTo>
                  <a:pt x="441883" y="357506"/>
                </a:lnTo>
                <a:lnTo>
                  <a:pt x="425737" y="357506"/>
                </a:lnTo>
                <a:lnTo>
                  <a:pt x="418274" y="357506"/>
                </a:lnTo>
                <a:lnTo>
                  <a:pt x="414121" y="344317"/>
                </a:lnTo>
                <a:cubicBezTo>
                  <a:pt x="412643" y="339732"/>
                  <a:pt x="410775" y="335088"/>
                  <a:pt x="408517" y="330383"/>
                </a:cubicBezTo>
                <a:cubicBezTo>
                  <a:pt x="406259" y="325678"/>
                  <a:pt x="403632" y="321133"/>
                  <a:pt x="400636" y="316748"/>
                </a:cubicBezTo>
                <a:cubicBezTo>
                  <a:pt x="397641" y="312364"/>
                  <a:pt x="390890" y="308388"/>
                  <a:pt x="380382" y="304820"/>
                </a:cubicBezTo>
                <a:lnTo>
                  <a:pt x="380382" y="428670"/>
                </a:lnTo>
                <a:cubicBezTo>
                  <a:pt x="374946" y="410216"/>
                  <a:pt x="363197" y="394017"/>
                  <a:pt x="345134" y="380071"/>
                </a:cubicBezTo>
                <a:cubicBezTo>
                  <a:pt x="327072" y="366125"/>
                  <a:pt x="304599" y="359152"/>
                  <a:pt x="277713" y="359152"/>
                </a:cubicBezTo>
                <a:cubicBezTo>
                  <a:pt x="263661" y="359152"/>
                  <a:pt x="250324" y="361982"/>
                  <a:pt x="237702" y="367641"/>
                </a:cubicBezTo>
                <a:cubicBezTo>
                  <a:pt x="225079" y="373301"/>
                  <a:pt x="213850" y="380678"/>
                  <a:pt x="204015" y="389774"/>
                </a:cubicBezTo>
                <a:cubicBezTo>
                  <a:pt x="194179" y="398869"/>
                  <a:pt x="186319" y="408834"/>
                  <a:pt x="180433" y="419670"/>
                </a:cubicBezTo>
                <a:cubicBezTo>
                  <a:pt x="174548" y="430506"/>
                  <a:pt x="171605" y="441264"/>
                  <a:pt x="171605" y="451943"/>
                </a:cubicBezTo>
                <a:cubicBezTo>
                  <a:pt x="171605" y="459237"/>
                  <a:pt x="172654" y="465303"/>
                  <a:pt x="174752" y="470139"/>
                </a:cubicBezTo>
                <a:cubicBezTo>
                  <a:pt x="176850" y="474975"/>
                  <a:pt x="179540" y="478818"/>
                  <a:pt x="182821" y="481668"/>
                </a:cubicBezTo>
                <a:cubicBezTo>
                  <a:pt x="186103" y="484518"/>
                  <a:pt x="189653" y="486580"/>
                  <a:pt x="193472" y="487855"/>
                </a:cubicBezTo>
                <a:cubicBezTo>
                  <a:pt x="197290" y="489130"/>
                  <a:pt x="201158" y="489767"/>
                  <a:pt x="205074" y="489767"/>
                </a:cubicBezTo>
                <a:cubicBezTo>
                  <a:pt x="209630" y="489767"/>
                  <a:pt x="214471" y="488548"/>
                  <a:pt x="219596" y="486110"/>
                </a:cubicBezTo>
                <a:cubicBezTo>
                  <a:pt x="222158" y="484891"/>
                  <a:pt x="224840" y="482782"/>
                  <a:pt x="227640" y="479783"/>
                </a:cubicBezTo>
                <a:lnTo>
                  <a:pt x="236117" y="468490"/>
                </a:lnTo>
                <a:lnTo>
                  <a:pt x="239115" y="472833"/>
                </a:lnTo>
                <a:cubicBezTo>
                  <a:pt x="240399" y="473588"/>
                  <a:pt x="241884" y="473526"/>
                  <a:pt x="243567" y="472647"/>
                </a:cubicBezTo>
                <a:cubicBezTo>
                  <a:pt x="246934" y="470889"/>
                  <a:pt x="249527" y="470010"/>
                  <a:pt x="251345" y="470010"/>
                </a:cubicBezTo>
                <a:cubicBezTo>
                  <a:pt x="255489" y="470010"/>
                  <a:pt x="259019" y="471084"/>
                  <a:pt x="261935" y="473230"/>
                </a:cubicBezTo>
                <a:cubicBezTo>
                  <a:pt x="264851" y="475377"/>
                  <a:pt x="266308" y="477831"/>
                  <a:pt x="266308" y="480592"/>
                </a:cubicBezTo>
                <a:cubicBezTo>
                  <a:pt x="266308" y="481004"/>
                  <a:pt x="262973" y="484942"/>
                  <a:pt x="256301" y="492408"/>
                </a:cubicBezTo>
                <a:cubicBezTo>
                  <a:pt x="249630" y="499874"/>
                  <a:pt x="237182" y="513346"/>
                  <a:pt x="218957" y="532823"/>
                </a:cubicBezTo>
                <a:lnTo>
                  <a:pt x="262235" y="555787"/>
                </a:lnTo>
                <a:lnTo>
                  <a:pt x="366371" y="451943"/>
                </a:lnTo>
                <a:cubicBezTo>
                  <a:pt x="367897" y="456225"/>
                  <a:pt x="370614" y="462017"/>
                  <a:pt x="374521" y="469320"/>
                </a:cubicBezTo>
                <a:cubicBezTo>
                  <a:pt x="378428" y="476623"/>
                  <a:pt x="380382" y="483170"/>
                  <a:pt x="380382" y="488961"/>
                </a:cubicBezTo>
                <a:lnTo>
                  <a:pt x="380382" y="644839"/>
                </a:lnTo>
                <a:lnTo>
                  <a:pt x="420445" y="674165"/>
                </a:lnTo>
                <a:lnTo>
                  <a:pt x="420445" y="394275"/>
                </a:lnTo>
                <a:lnTo>
                  <a:pt x="448924" y="394275"/>
                </a:lnTo>
                <a:lnTo>
                  <a:pt x="462960" y="394275"/>
                </a:lnTo>
                <a:lnTo>
                  <a:pt x="474126" y="394275"/>
                </a:lnTo>
                <a:cubicBezTo>
                  <a:pt x="475189" y="394733"/>
                  <a:pt x="477045" y="396518"/>
                  <a:pt x="479692" y="399631"/>
                </a:cubicBezTo>
                <a:cubicBezTo>
                  <a:pt x="482338" y="402743"/>
                  <a:pt x="485049" y="406383"/>
                  <a:pt x="487825" y="410551"/>
                </a:cubicBezTo>
                <a:cubicBezTo>
                  <a:pt x="490600" y="414718"/>
                  <a:pt x="492873" y="418733"/>
                  <a:pt x="494642" y="422595"/>
                </a:cubicBezTo>
                <a:cubicBezTo>
                  <a:pt x="496411" y="426456"/>
                  <a:pt x="497296" y="429182"/>
                  <a:pt x="497296" y="430771"/>
                </a:cubicBezTo>
                <a:lnTo>
                  <a:pt x="497296" y="645370"/>
                </a:lnTo>
                <a:lnTo>
                  <a:pt x="536810" y="674165"/>
                </a:lnTo>
                <a:lnTo>
                  <a:pt x="536810" y="394275"/>
                </a:lnTo>
                <a:lnTo>
                  <a:pt x="596054" y="394275"/>
                </a:lnTo>
                <a:lnTo>
                  <a:pt x="597075" y="394275"/>
                </a:lnTo>
                <a:lnTo>
                  <a:pt x="700865" y="394275"/>
                </a:lnTo>
                <a:lnTo>
                  <a:pt x="701193" y="399823"/>
                </a:lnTo>
                <a:cubicBezTo>
                  <a:pt x="701359" y="402447"/>
                  <a:pt x="701442" y="405234"/>
                  <a:pt x="701442" y="408184"/>
                </a:cubicBezTo>
                <a:cubicBezTo>
                  <a:pt x="701442" y="428330"/>
                  <a:pt x="697596" y="444975"/>
                  <a:pt x="689904" y="458121"/>
                </a:cubicBezTo>
                <a:cubicBezTo>
                  <a:pt x="682212" y="471267"/>
                  <a:pt x="673413" y="481677"/>
                  <a:pt x="663506" y="489351"/>
                </a:cubicBezTo>
                <a:cubicBezTo>
                  <a:pt x="653599" y="497026"/>
                  <a:pt x="643594" y="502574"/>
                  <a:pt x="633493" y="505996"/>
                </a:cubicBezTo>
                <a:cubicBezTo>
                  <a:pt x="623392" y="509417"/>
                  <a:pt x="614573" y="511708"/>
                  <a:pt x="607039" y="512868"/>
                </a:cubicBezTo>
                <a:cubicBezTo>
                  <a:pt x="607039" y="516510"/>
                  <a:pt x="606949" y="519000"/>
                  <a:pt x="606769" y="520337"/>
                </a:cubicBezTo>
                <a:cubicBezTo>
                  <a:pt x="606589" y="521675"/>
                  <a:pt x="606499" y="522904"/>
                  <a:pt x="606499" y="524025"/>
                </a:cubicBezTo>
                <a:lnTo>
                  <a:pt x="606499" y="527789"/>
                </a:lnTo>
                <a:cubicBezTo>
                  <a:pt x="606499" y="543630"/>
                  <a:pt x="609150" y="557813"/>
                  <a:pt x="614452" y="570339"/>
                </a:cubicBezTo>
                <a:cubicBezTo>
                  <a:pt x="619754" y="582864"/>
                  <a:pt x="626790" y="593618"/>
                  <a:pt x="635559" y="602602"/>
                </a:cubicBezTo>
                <a:cubicBezTo>
                  <a:pt x="644329" y="611586"/>
                  <a:pt x="654470" y="618442"/>
                  <a:pt x="665984" y="623169"/>
                </a:cubicBezTo>
                <a:cubicBezTo>
                  <a:pt x="677497" y="627897"/>
                  <a:pt x="689425" y="630261"/>
                  <a:pt x="701768" y="630261"/>
                </a:cubicBezTo>
                <a:cubicBezTo>
                  <a:pt x="717609" y="630261"/>
                  <a:pt x="731843" y="626810"/>
                  <a:pt x="744471" y="619907"/>
                </a:cubicBezTo>
                <a:cubicBezTo>
                  <a:pt x="757100" y="613004"/>
                  <a:pt x="767660" y="604163"/>
                  <a:pt x="776152" y="593384"/>
                </a:cubicBezTo>
                <a:cubicBezTo>
                  <a:pt x="784644" y="582605"/>
                  <a:pt x="791145" y="570437"/>
                  <a:pt x="795656" y="556880"/>
                </a:cubicBezTo>
                <a:cubicBezTo>
                  <a:pt x="800166" y="543323"/>
                  <a:pt x="802422" y="530036"/>
                  <a:pt x="802422" y="517019"/>
                </a:cubicBezTo>
                <a:cubicBezTo>
                  <a:pt x="802422" y="493466"/>
                  <a:pt x="797704" y="470846"/>
                  <a:pt x="788268" y="449160"/>
                </a:cubicBezTo>
                <a:cubicBezTo>
                  <a:pt x="778833" y="427474"/>
                  <a:pt x="764017" y="409179"/>
                  <a:pt x="743820" y="394275"/>
                </a:cubicBezTo>
                <a:lnTo>
                  <a:pt x="842827" y="394275"/>
                </a:lnTo>
                <a:lnTo>
                  <a:pt x="819366" y="357506"/>
                </a:lnTo>
                <a:lnTo>
                  <a:pt x="719835" y="357506"/>
                </a:lnTo>
                <a:cubicBezTo>
                  <a:pt x="713164" y="349331"/>
                  <a:pt x="706801" y="339069"/>
                  <a:pt x="700747" y="326721"/>
                </a:cubicBezTo>
                <a:cubicBezTo>
                  <a:pt x="694693" y="314373"/>
                  <a:pt x="690651" y="301745"/>
                  <a:pt x="688622" y="288837"/>
                </a:cubicBezTo>
                <a:cubicBezTo>
                  <a:pt x="688914" y="285029"/>
                  <a:pt x="689475" y="281209"/>
                  <a:pt x="690307" y="277376"/>
                </a:cubicBezTo>
                <a:cubicBezTo>
                  <a:pt x="691139" y="273543"/>
                  <a:pt x="693087" y="267813"/>
                  <a:pt x="696151" y="260187"/>
                </a:cubicBezTo>
                <a:close/>
                <a:moveTo>
                  <a:pt x="171695" y="0"/>
                </a:moveTo>
                <a:lnTo>
                  <a:pt x="6946736" y="0"/>
                </a:lnTo>
                <a:cubicBezTo>
                  <a:pt x="7041561" y="0"/>
                  <a:pt x="7118431" y="76870"/>
                  <a:pt x="7118431" y="171695"/>
                </a:cubicBezTo>
                <a:lnTo>
                  <a:pt x="7118431" y="858452"/>
                </a:lnTo>
                <a:cubicBezTo>
                  <a:pt x="7118431" y="953277"/>
                  <a:pt x="7041561" y="1030147"/>
                  <a:pt x="6946736" y="1030147"/>
                </a:cubicBezTo>
                <a:lnTo>
                  <a:pt x="171695" y="1030147"/>
                </a:lnTo>
                <a:cubicBezTo>
                  <a:pt x="76870" y="1030147"/>
                  <a:pt x="0" y="953277"/>
                  <a:pt x="0" y="858452"/>
                </a:cubicBezTo>
                <a:lnTo>
                  <a:pt x="0" y="171695"/>
                </a:lnTo>
                <a:cubicBezTo>
                  <a:pt x="0" y="76870"/>
                  <a:pt x="76870" y="0"/>
                  <a:pt x="17169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3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8315" y="195760"/>
            <a:ext cx="3023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74" y="392344"/>
            <a:ext cx="2013651" cy="2035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6488" y="2333685"/>
            <a:ext cx="3820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 বিন্যস্তকরণ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সংখ্যাঃ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তারিখঃ০২/০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" y="392344"/>
            <a:ext cx="2971800" cy="3114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383" y="3650684"/>
            <a:ext cx="49508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আলী হোসেন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মাধবপাড়া সপ্রাবি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কালীগঞ্জ, লালমনিরহাট।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০১৭৪৪৬০১০৬৫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064" y="1375184"/>
            <a:ext cx="9643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২৬. ১. ১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২৬. ২ .১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জনসংখ্যাভিত্তিক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671" y="2218765"/>
            <a:ext cx="960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নিচের গাণিতিক সমস্যাটি</a:t>
            </a:r>
          </a:p>
          <a:p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দেখি।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2215" y="738091"/>
            <a:ext cx="671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৮,৯</a:t>
            </a:r>
          </a:p>
        </p:txBody>
      </p:sp>
      <p:sp>
        <p:nvSpPr>
          <p:cNvPr id="7" name="Rectangle 6"/>
          <p:cNvSpPr/>
          <p:nvPr/>
        </p:nvSpPr>
        <p:spPr>
          <a:xfrm>
            <a:off x="7715480" y="764960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১৫,১৭,১৮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633633" y="855576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33376" y="1293545"/>
            <a:ext cx="2929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২০,২২,২৩,২৪,২৪, ২৪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273989" y="1621073"/>
            <a:ext cx="3850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২৫,২৫,২৬,২৬,২৬,২৭,২৯,২৯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14" y="847423"/>
            <a:ext cx="5322190" cy="160601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13947" y="2341537"/>
            <a:ext cx="6045957" cy="3753134"/>
            <a:chOff x="5726374" y="3676966"/>
            <a:chExt cx="5467861" cy="2833016"/>
          </a:xfrm>
          <a:solidFill>
            <a:schemeClr val="tx1"/>
          </a:solidFill>
        </p:grpSpPr>
        <p:sp>
          <p:nvSpPr>
            <p:cNvPr id="4" name="Rectangle 3"/>
            <p:cNvSpPr/>
            <p:nvPr/>
          </p:nvSpPr>
          <p:spPr>
            <a:xfrm>
              <a:off x="5796607" y="6379227"/>
              <a:ext cx="5397628" cy="13075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4385543" y="5017797"/>
              <a:ext cx="2833015" cy="15135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549186"/>
              </p:ext>
            </p:extLst>
          </p:nvPr>
        </p:nvGraphicFramePr>
        <p:xfrm>
          <a:off x="401967" y="3384828"/>
          <a:ext cx="2949434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46">
                <a:tc>
                  <a:txBody>
                    <a:bodyPr/>
                    <a:lstStyle/>
                    <a:p>
                      <a:r>
                        <a:rPr lang="bn-BD" b="1" dirty="0" smtClean="0"/>
                        <a:t>৫-৯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/>
                        <a:t>২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46">
                <a:tc>
                  <a:txBody>
                    <a:bodyPr/>
                    <a:lstStyle/>
                    <a:p>
                      <a:r>
                        <a:rPr lang="bn-BD" b="1" dirty="0" smtClean="0"/>
                        <a:t>১০-১৪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/>
                        <a:t>১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46">
                <a:tc>
                  <a:txBody>
                    <a:bodyPr/>
                    <a:lstStyle/>
                    <a:p>
                      <a:r>
                        <a:rPr lang="bn-BD" b="1" dirty="0" smtClean="0"/>
                        <a:t>১৫-১৯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/>
                        <a:t>৩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46">
                <a:tc>
                  <a:txBody>
                    <a:bodyPr/>
                    <a:lstStyle/>
                    <a:p>
                      <a:r>
                        <a:rPr lang="bn-BD" b="1" dirty="0" smtClean="0"/>
                        <a:t>২০-২৪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/>
                        <a:t>৬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46">
                <a:tc>
                  <a:txBody>
                    <a:bodyPr/>
                    <a:lstStyle/>
                    <a:p>
                      <a:r>
                        <a:rPr lang="bn-BD" b="1" dirty="0" smtClean="0"/>
                        <a:t>২৫-৩০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/>
                        <a:t>৮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46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/>
                        <a:t>মোট=২০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291738" y="279979"/>
            <a:ext cx="7305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জন শিক্ষার্থীর ওজন(কেজি) দেওয়া আছে।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197355" y="377971"/>
            <a:ext cx="145103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৫-৯=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১০-১৪=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১৫-১৯=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২০-২৪=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২৫-৩০= </a:t>
            </a:r>
            <a:endParaRPr lang="en-US" sz="3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118061"/>
              </p:ext>
            </p:extLst>
          </p:nvPr>
        </p:nvGraphicFramePr>
        <p:xfrm>
          <a:off x="6009520" y="2669220"/>
          <a:ext cx="5683200" cy="3294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626">
                <a:tc>
                  <a:txBody>
                    <a:bodyPr/>
                    <a:lstStyle/>
                    <a:p>
                      <a:r>
                        <a:rPr lang="bn-BD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6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6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6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6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6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146480" y="5921449"/>
            <a:ext cx="5713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৫-৯  ১০-১৪   ১৫-১৯  ২০-২৪  ২৫-৩০ 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5441736" y="2576887"/>
            <a:ext cx="56778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 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98814" y="896537"/>
            <a:ext cx="5198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২৯,২৫,২৫,২৪,১৫,২০,২৩,২৯,২৬,১৭,২২,২৬,১৪,১৮,২৪,২৬,৮,২৭,২৫,৯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8212" y="1350872"/>
            <a:ext cx="7457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শিক্ষার্থীরা,এখানে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3417512" y="1742006"/>
            <a:ext cx="905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5981303" y="5029200"/>
            <a:ext cx="1158827" cy="8922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40130" y="5448340"/>
            <a:ext cx="1116755" cy="4694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273500" y="4558146"/>
            <a:ext cx="1133736" cy="13633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417965" y="3602182"/>
            <a:ext cx="1133369" cy="23192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551334" y="2626664"/>
            <a:ext cx="1124370" cy="329113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2824756" y="3894938"/>
            <a:ext cx="3106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সংখ্যা 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36463" y="6340931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ওজন।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46328 -0.048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4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68255 0.003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52891 0.086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50612 0.0763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40391 0.106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5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6" grpId="0"/>
      <p:bldP spid="6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/>
      <p:bldP spid="19" grpId="0"/>
      <p:bldP spid="11" grpId="0"/>
      <p:bldP spid="11" grpId="1"/>
      <p:bldP spid="20" grpId="0"/>
      <p:bldP spid="20" grpId="1"/>
      <p:bldP spid="21" grpId="0"/>
      <p:bldP spid="9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5659" y="976204"/>
            <a:ext cx="662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শিখবো-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4337" y="3114392"/>
            <a:ext cx="8201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অবিন্যস্তকরণ উপাত্তকে বিন্যস্ত করে লেখচিত্র অংকন। ।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192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134" y="241544"/>
            <a:ext cx="2396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7944" y="1931799"/>
            <a:ext cx="71534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উচ্চতা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মাপক মিটার স্কেল দিয়ে ১০ জন শিক্ষার্থীদের উচ্চতা নির্ণয় করে বোর্ডে লিখে  উপাত্ত গুলো বিন্যস্ত করে আয়তলেখ চিত্র অংকন করতে সাহায্য করবো।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941" y="2178423"/>
            <a:ext cx="9937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আয়তলেখ এবং স্থম্ভলেখ</a:t>
            </a:r>
          </a:p>
          <a:p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পার্থক্য জেনে নেই। 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0043" y="399603"/>
            <a:ext cx="6181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আয়তলেখ ও স্তম্ভলেখের মধ্যে পার্থক্য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70499" y="927380"/>
            <a:ext cx="2334293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আয়তলেখ(৫ম)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2093" y="1527142"/>
            <a:ext cx="903324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আনুভূমিক অক্ষ বরাবর প্রতি ৫ ঘর পর পর দাগ দিতে হবে।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২/খাড়া ঘর বরাবর শিক্ষার্থীদের সংখ্যা 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৩/প্রস্থে শ্রেণি ব্যবধান এবং উচ্চতায় শিক্ষার্থীর সংখ্যা।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৪/আয়তলেখগুলোর পরস্পরের মাঝে ফাঁক থাকবে না।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2093" y="4435228"/>
            <a:ext cx="784381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আনুভূমিক অক্ষ বরাবর কোন নাম বা সংখ্যা থাকবে।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২/খাড়া ঘর বরাবর শিক্ষার্থীদের সংখ্যা 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৩/প্রস্থে নাম বা সংখ্যা এবং উচ্চতায় শিক্ষার্থীর সংখ্যা।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৪/স্তম্ভলেখগুলোর পরস্পরের মাঝে ফাঁক থাকবে।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4733" y="3835466"/>
            <a:ext cx="2085827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স্তম্ভলেখ(৪র্থ) </a:t>
            </a:r>
          </a:p>
        </p:txBody>
      </p:sp>
    </p:spTree>
    <p:extLst>
      <p:ext uri="{BB962C8B-B14F-4D97-AF65-F5344CB8AC3E}">
        <p14:creationId xmlns:p14="http://schemas.microsoft.com/office/powerpoint/2010/main" val="38714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515</Words>
  <Application>Microsoft Office PowerPoint</Application>
  <PresentationFormat>Widescreen</PresentationFormat>
  <Paragraphs>200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Ali Hosen</cp:lastModifiedBy>
  <cp:revision>109</cp:revision>
  <dcterms:created xsi:type="dcterms:W3CDTF">2019-08-20T17:12:30Z</dcterms:created>
  <dcterms:modified xsi:type="dcterms:W3CDTF">2019-09-17T01:24:46Z</dcterms:modified>
</cp:coreProperties>
</file>