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273" r:id="rId11"/>
    <p:sldId id="307" r:id="rId12"/>
    <p:sldId id="311" r:id="rId13"/>
    <p:sldId id="266" r:id="rId14"/>
    <p:sldId id="312" r:id="rId15"/>
    <p:sldId id="314" r:id="rId16"/>
    <p:sldId id="315" r:id="rId17"/>
    <p:sldId id="316" r:id="rId18"/>
    <p:sldId id="317" r:id="rId19"/>
    <p:sldId id="279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26700"/>
    <a:srgbClr val="A0D1A0"/>
    <a:srgbClr val="FFFF00"/>
    <a:srgbClr val="000066"/>
    <a:srgbClr val="F8F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76" d="100"/>
          <a:sy n="76" d="100"/>
        </p:scale>
        <p:origin x="570" y="11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8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F579E-E0F6-4D22-A476-DB96C3E35D80}" type="doc">
      <dgm:prSet loTypeId="urn:microsoft.com/office/officeart/2005/8/layout/radial6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A82608-2D1F-44CA-B34C-4D7668A0FF10}">
      <dgm:prSet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দলীয় কাজ</a:t>
          </a:r>
          <a:endParaRPr lang="en-US" dirty="0"/>
        </a:p>
      </dgm:t>
    </dgm:pt>
    <dgm:pt modelId="{10917A4E-7499-4D33-9408-848593BF471F}" type="parTrans" cxnId="{DC92D9A1-E412-4813-AF9F-281C1A2BFE6F}">
      <dgm:prSet/>
      <dgm:spPr/>
      <dgm:t>
        <a:bodyPr/>
        <a:lstStyle/>
        <a:p>
          <a:endParaRPr lang="en-US"/>
        </a:p>
      </dgm:t>
    </dgm:pt>
    <dgm:pt modelId="{3F9136C6-0FA3-4129-B43C-2F267F1EF546}" type="sibTrans" cxnId="{DC92D9A1-E412-4813-AF9F-281C1A2BFE6F}">
      <dgm:prSet/>
      <dgm:spPr/>
      <dgm:t>
        <a:bodyPr/>
        <a:lstStyle/>
        <a:p>
          <a:endParaRPr lang="en-US"/>
        </a:p>
      </dgm:t>
    </dgm:pt>
    <dgm:pt modelId="{B99E0B0A-B7BB-49C2-9841-68D1E7B04DA9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বাতাস দল</a:t>
          </a:r>
          <a:endParaRPr lang="en-US" dirty="0"/>
        </a:p>
      </dgm:t>
    </dgm:pt>
    <dgm:pt modelId="{DBBCA5D8-5B58-4CB0-8A7B-47D022996D70}" type="parTrans" cxnId="{78E3CB83-3137-421E-B792-69CC87A56E27}">
      <dgm:prSet/>
      <dgm:spPr/>
      <dgm:t>
        <a:bodyPr/>
        <a:lstStyle/>
        <a:p>
          <a:endParaRPr lang="en-US"/>
        </a:p>
      </dgm:t>
    </dgm:pt>
    <dgm:pt modelId="{A2154A89-A759-4F51-AFB4-6A95DB592867}" type="sibTrans" cxnId="{78E3CB83-3137-421E-B792-69CC87A56E27}">
      <dgm:prSet/>
      <dgm:spPr/>
      <dgm:t>
        <a:bodyPr/>
        <a:lstStyle/>
        <a:p>
          <a:endParaRPr lang="en-US"/>
        </a:p>
      </dgm:t>
    </dgm:pt>
    <dgm:pt modelId="{9B62D1A6-AE63-4EA5-AD01-7317C25EAD22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আকাশ দল</a:t>
          </a:r>
          <a:endParaRPr lang="en-US" dirty="0"/>
        </a:p>
      </dgm:t>
    </dgm:pt>
    <dgm:pt modelId="{D3E60722-FD35-4682-B2D0-35B90E7B0B4E}" type="parTrans" cxnId="{C5FE7FCF-18AA-4450-A2FF-0791C65272A1}">
      <dgm:prSet/>
      <dgm:spPr/>
      <dgm:t>
        <a:bodyPr/>
        <a:lstStyle/>
        <a:p>
          <a:endParaRPr lang="en-US"/>
        </a:p>
      </dgm:t>
    </dgm:pt>
    <dgm:pt modelId="{2C4C2A52-5C33-47DB-B5DC-7B144EA3FC04}" type="sibTrans" cxnId="{C5FE7FCF-18AA-4450-A2FF-0791C65272A1}">
      <dgm:prSet/>
      <dgm:spPr/>
      <dgm:t>
        <a:bodyPr/>
        <a:lstStyle/>
        <a:p>
          <a:endParaRPr lang="en-US"/>
        </a:p>
      </dgm:t>
    </dgm:pt>
    <dgm:pt modelId="{44841519-A1D8-4D84-A876-408459A77F6B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বৃষ্টি দল</a:t>
          </a:r>
          <a:endParaRPr lang="en-US" dirty="0"/>
        </a:p>
      </dgm:t>
    </dgm:pt>
    <dgm:pt modelId="{257F0B43-AAF3-43F7-9340-1C19DBD94375}" type="parTrans" cxnId="{0FEC9C69-3F31-4ACB-BE8B-5411E68D9E97}">
      <dgm:prSet/>
      <dgm:spPr/>
      <dgm:t>
        <a:bodyPr/>
        <a:lstStyle/>
        <a:p>
          <a:endParaRPr lang="en-US"/>
        </a:p>
      </dgm:t>
    </dgm:pt>
    <dgm:pt modelId="{79480168-6CD6-42D9-B62F-1B445A2D2071}" type="sibTrans" cxnId="{0FEC9C69-3F31-4ACB-BE8B-5411E68D9E97}">
      <dgm:prSet/>
      <dgm:spPr/>
      <dgm:t>
        <a:bodyPr/>
        <a:lstStyle/>
        <a:p>
          <a:endParaRPr lang="en-US"/>
        </a:p>
      </dgm:t>
    </dgm:pt>
    <dgm:pt modelId="{3A0789B6-ABF4-4753-9F99-1C188A3108DD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মেঘ দল</a:t>
          </a:r>
          <a:endParaRPr lang="en-US" dirty="0"/>
        </a:p>
      </dgm:t>
    </dgm:pt>
    <dgm:pt modelId="{DC639646-2DA4-4147-8744-54260F65C9FD}" type="parTrans" cxnId="{CF5273D5-3F28-44FA-A6D0-F7C57E495343}">
      <dgm:prSet/>
      <dgm:spPr/>
      <dgm:t>
        <a:bodyPr/>
        <a:lstStyle/>
        <a:p>
          <a:endParaRPr lang="en-US"/>
        </a:p>
      </dgm:t>
    </dgm:pt>
    <dgm:pt modelId="{EBFBDBE9-088A-4CA3-8FEA-7C644F5CC8C0}" type="sibTrans" cxnId="{CF5273D5-3F28-44FA-A6D0-F7C57E495343}">
      <dgm:prSet/>
      <dgm:spPr/>
      <dgm:t>
        <a:bodyPr/>
        <a:lstStyle/>
        <a:p>
          <a:endParaRPr lang="en-US"/>
        </a:p>
      </dgm:t>
    </dgm:pt>
    <dgm:pt modelId="{BFF3C89E-4F1C-495B-9841-E2BA948FA810}">
      <dgm:prSet/>
      <dgm:spPr/>
      <dgm:t>
        <a:bodyPr/>
        <a:lstStyle/>
        <a:p>
          <a:endParaRPr lang="en-US"/>
        </a:p>
      </dgm:t>
    </dgm:pt>
    <dgm:pt modelId="{3F0988FC-C352-4A98-B4FF-6451556691E8}" type="parTrans" cxnId="{EDF2F3D3-2BFD-454D-9743-AE4019327F6B}">
      <dgm:prSet/>
      <dgm:spPr/>
      <dgm:t>
        <a:bodyPr/>
        <a:lstStyle/>
        <a:p>
          <a:endParaRPr lang="en-US"/>
        </a:p>
      </dgm:t>
    </dgm:pt>
    <dgm:pt modelId="{2D992370-99D5-429F-899E-2B16677D883B}" type="sibTrans" cxnId="{EDF2F3D3-2BFD-454D-9743-AE4019327F6B}">
      <dgm:prSet/>
      <dgm:spPr/>
      <dgm:t>
        <a:bodyPr/>
        <a:lstStyle/>
        <a:p>
          <a:endParaRPr lang="en-US"/>
        </a:p>
      </dgm:t>
    </dgm:pt>
    <dgm:pt modelId="{6D3DCF05-8A55-4839-AA79-E0A6F33BA266}" type="pres">
      <dgm:prSet presAssocID="{45FF579E-E0F6-4D22-A476-DB96C3E35D8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FF8508E-5B7B-417D-A307-512401BBC75F}" type="pres">
      <dgm:prSet presAssocID="{A5A82608-2D1F-44CA-B34C-4D7668A0FF10}" presName="centerShape" presStyleLbl="node0" presStyleIdx="0" presStyleCnt="1"/>
      <dgm:spPr/>
    </dgm:pt>
    <dgm:pt modelId="{7474BDC6-DF6C-453C-8169-CF6B258FE315}" type="pres">
      <dgm:prSet presAssocID="{B99E0B0A-B7BB-49C2-9841-68D1E7B04DA9}" presName="node" presStyleLbl="node1" presStyleIdx="0" presStyleCnt="4">
        <dgm:presLayoutVars>
          <dgm:bulletEnabled val="1"/>
        </dgm:presLayoutVars>
      </dgm:prSet>
      <dgm:spPr/>
    </dgm:pt>
    <dgm:pt modelId="{B9A35C4B-FBA7-436F-AD09-560195AC5658}" type="pres">
      <dgm:prSet presAssocID="{B99E0B0A-B7BB-49C2-9841-68D1E7B04DA9}" presName="dummy" presStyleCnt="0"/>
      <dgm:spPr/>
    </dgm:pt>
    <dgm:pt modelId="{7F99825D-2C63-4029-9199-676E9BB3E758}" type="pres">
      <dgm:prSet presAssocID="{A2154A89-A759-4F51-AFB4-6A95DB592867}" presName="sibTrans" presStyleLbl="sibTrans2D1" presStyleIdx="0" presStyleCnt="4"/>
      <dgm:spPr/>
    </dgm:pt>
    <dgm:pt modelId="{A2C66125-D601-457C-8A98-079B142A874D}" type="pres">
      <dgm:prSet presAssocID="{9B62D1A6-AE63-4EA5-AD01-7317C25EAD22}" presName="node" presStyleLbl="node1" presStyleIdx="1" presStyleCnt="4">
        <dgm:presLayoutVars>
          <dgm:bulletEnabled val="1"/>
        </dgm:presLayoutVars>
      </dgm:prSet>
      <dgm:spPr/>
    </dgm:pt>
    <dgm:pt modelId="{E3696004-2F1A-48BF-9E36-3FB9E2B0287A}" type="pres">
      <dgm:prSet presAssocID="{9B62D1A6-AE63-4EA5-AD01-7317C25EAD22}" presName="dummy" presStyleCnt="0"/>
      <dgm:spPr/>
    </dgm:pt>
    <dgm:pt modelId="{879246B6-F078-4E30-95BF-B3ECC6D93309}" type="pres">
      <dgm:prSet presAssocID="{2C4C2A52-5C33-47DB-B5DC-7B144EA3FC04}" presName="sibTrans" presStyleLbl="sibTrans2D1" presStyleIdx="1" presStyleCnt="4"/>
      <dgm:spPr/>
    </dgm:pt>
    <dgm:pt modelId="{9AEF3056-E43E-4FAE-8BA1-EE96D5BFE6B5}" type="pres">
      <dgm:prSet presAssocID="{44841519-A1D8-4D84-A876-408459A77F6B}" presName="node" presStyleLbl="node1" presStyleIdx="2" presStyleCnt="4">
        <dgm:presLayoutVars>
          <dgm:bulletEnabled val="1"/>
        </dgm:presLayoutVars>
      </dgm:prSet>
      <dgm:spPr/>
    </dgm:pt>
    <dgm:pt modelId="{5115AF47-DB55-4F33-A625-B12248B59457}" type="pres">
      <dgm:prSet presAssocID="{44841519-A1D8-4D84-A876-408459A77F6B}" presName="dummy" presStyleCnt="0"/>
      <dgm:spPr/>
    </dgm:pt>
    <dgm:pt modelId="{F6EDBA7C-332B-48E4-889C-263D96102D69}" type="pres">
      <dgm:prSet presAssocID="{79480168-6CD6-42D9-B62F-1B445A2D2071}" presName="sibTrans" presStyleLbl="sibTrans2D1" presStyleIdx="2" presStyleCnt="4"/>
      <dgm:spPr/>
    </dgm:pt>
    <dgm:pt modelId="{4883E9A8-61B2-4486-8DAE-6B320A167BE3}" type="pres">
      <dgm:prSet presAssocID="{3A0789B6-ABF4-4753-9F99-1C188A3108DD}" presName="node" presStyleLbl="node1" presStyleIdx="3" presStyleCnt="4">
        <dgm:presLayoutVars>
          <dgm:bulletEnabled val="1"/>
        </dgm:presLayoutVars>
      </dgm:prSet>
      <dgm:spPr/>
    </dgm:pt>
    <dgm:pt modelId="{199800EB-FEC1-4A36-92C7-365379252504}" type="pres">
      <dgm:prSet presAssocID="{3A0789B6-ABF4-4753-9F99-1C188A3108DD}" presName="dummy" presStyleCnt="0"/>
      <dgm:spPr/>
    </dgm:pt>
    <dgm:pt modelId="{BE6F8209-BAD5-47D4-98E5-403F53DD300F}" type="pres">
      <dgm:prSet presAssocID="{EBFBDBE9-088A-4CA3-8FEA-7C644F5CC8C0}" presName="sibTrans" presStyleLbl="sibTrans2D1" presStyleIdx="3" presStyleCnt="4"/>
      <dgm:spPr/>
    </dgm:pt>
  </dgm:ptLst>
  <dgm:cxnLst>
    <dgm:cxn modelId="{CFC1EE1C-C1A7-4F37-9DB5-908EA44BC8AD}" type="presOf" srcId="{44841519-A1D8-4D84-A876-408459A77F6B}" destId="{9AEF3056-E43E-4FAE-8BA1-EE96D5BFE6B5}" srcOrd="0" destOrd="0" presId="urn:microsoft.com/office/officeart/2005/8/layout/radial6"/>
    <dgm:cxn modelId="{CCBFAF65-3EC5-47EB-9087-00C9362B331E}" type="presOf" srcId="{EBFBDBE9-088A-4CA3-8FEA-7C644F5CC8C0}" destId="{BE6F8209-BAD5-47D4-98E5-403F53DD300F}" srcOrd="0" destOrd="0" presId="urn:microsoft.com/office/officeart/2005/8/layout/radial6"/>
    <dgm:cxn modelId="{0FEC9C69-3F31-4ACB-BE8B-5411E68D9E97}" srcId="{A5A82608-2D1F-44CA-B34C-4D7668A0FF10}" destId="{44841519-A1D8-4D84-A876-408459A77F6B}" srcOrd="2" destOrd="0" parTransId="{257F0B43-AAF3-43F7-9340-1C19DBD94375}" sibTransId="{79480168-6CD6-42D9-B62F-1B445A2D2071}"/>
    <dgm:cxn modelId="{D8849E6A-DA0D-4169-AF41-8F636FF501DF}" type="presOf" srcId="{A2154A89-A759-4F51-AFB4-6A95DB592867}" destId="{7F99825D-2C63-4029-9199-676E9BB3E758}" srcOrd="0" destOrd="0" presId="urn:microsoft.com/office/officeart/2005/8/layout/radial6"/>
    <dgm:cxn modelId="{6AFA2356-01DE-4D2E-8AC8-E68C3A7803F4}" type="presOf" srcId="{45FF579E-E0F6-4D22-A476-DB96C3E35D80}" destId="{6D3DCF05-8A55-4839-AA79-E0A6F33BA266}" srcOrd="0" destOrd="0" presId="urn:microsoft.com/office/officeart/2005/8/layout/radial6"/>
    <dgm:cxn modelId="{30AD647D-7539-4AF6-A91E-F76E768A227E}" type="presOf" srcId="{3A0789B6-ABF4-4753-9F99-1C188A3108DD}" destId="{4883E9A8-61B2-4486-8DAE-6B320A167BE3}" srcOrd="0" destOrd="0" presId="urn:microsoft.com/office/officeart/2005/8/layout/radial6"/>
    <dgm:cxn modelId="{78E3CB83-3137-421E-B792-69CC87A56E27}" srcId="{A5A82608-2D1F-44CA-B34C-4D7668A0FF10}" destId="{B99E0B0A-B7BB-49C2-9841-68D1E7B04DA9}" srcOrd="0" destOrd="0" parTransId="{DBBCA5D8-5B58-4CB0-8A7B-47D022996D70}" sibTransId="{A2154A89-A759-4F51-AFB4-6A95DB592867}"/>
    <dgm:cxn modelId="{7955D19C-76B5-4DF6-8580-7A80AA30B184}" type="presOf" srcId="{B99E0B0A-B7BB-49C2-9841-68D1E7B04DA9}" destId="{7474BDC6-DF6C-453C-8169-CF6B258FE315}" srcOrd="0" destOrd="0" presId="urn:microsoft.com/office/officeart/2005/8/layout/radial6"/>
    <dgm:cxn modelId="{DC92D9A1-E412-4813-AF9F-281C1A2BFE6F}" srcId="{45FF579E-E0F6-4D22-A476-DB96C3E35D80}" destId="{A5A82608-2D1F-44CA-B34C-4D7668A0FF10}" srcOrd="0" destOrd="0" parTransId="{10917A4E-7499-4D33-9408-848593BF471F}" sibTransId="{3F9136C6-0FA3-4129-B43C-2F267F1EF546}"/>
    <dgm:cxn modelId="{555E06B9-6148-4F93-BE2B-F3DCB5E36413}" type="presOf" srcId="{2C4C2A52-5C33-47DB-B5DC-7B144EA3FC04}" destId="{879246B6-F078-4E30-95BF-B3ECC6D93309}" srcOrd="0" destOrd="0" presId="urn:microsoft.com/office/officeart/2005/8/layout/radial6"/>
    <dgm:cxn modelId="{C5FE7FCF-18AA-4450-A2FF-0791C65272A1}" srcId="{A5A82608-2D1F-44CA-B34C-4D7668A0FF10}" destId="{9B62D1A6-AE63-4EA5-AD01-7317C25EAD22}" srcOrd="1" destOrd="0" parTransId="{D3E60722-FD35-4682-B2D0-35B90E7B0B4E}" sibTransId="{2C4C2A52-5C33-47DB-B5DC-7B144EA3FC04}"/>
    <dgm:cxn modelId="{EDF2F3D3-2BFD-454D-9743-AE4019327F6B}" srcId="{45FF579E-E0F6-4D22-A476-DB96C3E35D80}" destId="{BFF3C89E-4F1C-495B-9841-E2BA948FA810}" srcOrd="1" destOrd="0" parTransId="{3F0988FC-C352-4A98-B4FF-6451556691E8}" sibTransId="{2D992370-99D5-429F-899E-2B16677D883B}"/>
    <dgm:cxn modelId="{CF5273D5-3F28-44FA-A6D0-F7C57E495343}" srcId="{A5A82608-2D1F-44CA-B34C-4D7668A0FF10}" destId="{3A0789B6-ABF4-4753-9F99-1C188A3108DD}" srcOrd="3" destOrd="0" parTransId="{DC639646-2DA4-4147-8744-54260F65C9FD}" sibTransId="{EBFBDBE9-088A-4CA3-8FEA-7C644F5CC8C0}"/>
    <dgm:cxn modelId="{483F97D9-BFEB-4BD7-9C71-FD26022D0B04}" type="presOf" srcId="{79480168-6CD6-42D9-B62F-1B445A2D2071}" destId="{F6EDBA7C-332B-48E4-889C-263D96102D69}" srcOrd="0" destOrd="0" presId="urn:microsoft.com/office/officeart/2005/8/layout/radial6"/>
    <dgm:cxn modelId="{9DE639DA-337F-4559-A48C-94757525AECE}" type="presOf" srcId="{9B62D1A6-AE63-4EA5-AD01-7317C25EAD22}" destId="{A2C66125-D601-457C-8A98-079B142A874D}" srcOrd="0" destOrd="0" presId="urn:microsoft.com/office/officeart/2005/8/layout/radial6"/>
    <dgm:cxn modelId="{31EDFAF6-CA9C-48BC-A333-08DE0D88FF18}" type="presOf" srcId="{A5A82608-2D1F-44CA-B34C-4D7668A0FF10}" destId="{2FF8508E-5B7B-417D-A307-512401BBC75F}" srcOrd="0" destOrd="0" presId="urn:microsoft.com/office/officeart/2005/8/layout/radial6"/>
    <dgm:cxn modelId="{2C36C5A8-A9D1-4930-835D-12ED54B96301}" type="presParOf" srcId="{6D3DCF05-8A55-4839-AA79-E0A6F33BA266}" destId="{2FF8508E-5B7B-417D-A307-512401BBC75F}" srcOrd="0" destOrd="0" presId="urn:microsoft.com/office/officeart/2005/8/layout/radial6"/>
    <dgm:cxn modelId="{77CD8C72-AA03-4767-8A07-EE858C4273C4}" type="presParOf" srcId="{6D3DCF05-8A55-4839-AA79-E0A6F33BA266}" destId="{7474BDC6-DF6C-453C-8169-CF6B258FE315}" srcOrd="1" destOrd="0" presId="urn:microsoft.com/office/officeart/2005/8/layout/radial6"/>
    <dgm:cxn modelId="{7B92EA89-1779-4F70-ACDB-5A67C8681D38}" type="presParOf" srcId="{6D3DCF05-8A55-4839-AA79-E0A6F33BA266}" destId="{B9A35C4B-FBA7-436F-AD09-560195AC5658}" srcOrd="2" destOrd="0" presId="urn:microsoft.com/office/officeart/2005/8/layout/radial6"/>
    <dgm:cxn modelId="{D4C203E3-8EEE-4E0B-BE29-AC4BC5481CDA}" type="presParOf" srcId="{6D3DCF05-8A55-4839-AA79-E0A6F33BA266}" destId="{7F99825D-2C63-4029-9199-676E9BB3E758}" srcOrd="3" destOrd="0" presId="urn:microsoft.com/office/officeart/2005/8/layout/radial6"/>
    <dgm:cxn modelId="{1421FAAF-5FEF-44A0-815F-813A57FC68C0}" type="presParOf" srcId="{6D3DCF05-8A55-4839-AA79-E0A6F33BA266}" destId="{A2C66125-D601-457C-8A98-079B142A874D}" srcOrd="4" destOrd="0" presId="urn:microsoft.com/office/officeart/2005/8/layout/radial6"/>
    <dgm:cxn modelId="{25C9C7DD-A307-47F0-BE75-EE07E3BCB422}" type="presParOf" srcId="{6D3DCF05-8A55-4839-AA79-E0A6F33BA266}" destId="{E3696004-2F1A-48BF-9E36-3FB9E2B0287A}" srcOrd="5" destOrd="0" presId="urn:microsoft.com/office/officeart/2005/8/layout/radial6"/>
    <dgm:cxn modelId="{59AE3EA3-9E9E-4FAC-8C49-5A418BD27504}" type="presParOf" srcId="{6D3DCF05-8A55-4839-AA79-E0A6F33BA266}" destId="{879246B6-F078-4E30-95BF-B3ECC6D93309}" srcOrd="6" destOrd="0" presId="urn:microsoft.com/office/officeart/2005/8/layout/radial6"/>
    <dgm:cxn modelId="{E181DC3C-32BA-4141-AD68-C69E31953F34}" type="presParOf" srcId="{6D3DCF05-8A55-4839-AA79-E0A6F33BA266}" destId="{9AEF3056-E43E-4FAE-8BA1-EE96D5BFE6B5}" srcOrd="7" destOrd="0" presId="urn:microsoft.com/office/officeart/2005/8/layout/radial6"/>
    <dgm:cxn modelId="{4801E698-ED51-41D7-8517-E89321D92D0D}" type="presParOf" srcId="{6D3DCF05-8A55-4839-AA79-E0A6F33BA266}" destId="{5115AF47-DB55-4F33-A625-B12248B59457}" srcOrd="8" destOrd="0" presId="urn:microsoft.com/office/officeart/2005/8/layout/radial6"/>
    <dgm:cxn modelId="{5C94CC89-9570-41FB-BFA2-7F7F6D46011F}" type="presParOf" srcId="{6D3DCF05-8A55-4839-AA79-E0A6F33BA266}" destId="{F6EDBA7C-332B-48E4-889C-263D96102D69}" srcOrd="9" destOrd="0" presId="urn:microsoft.com/office/officeart/2005/8/layout/radial6"/>
    <dgm:cxn modelId="{702D5481-DCC2-46A7-976F-E397392DE42B}" type="presParOf" srcId="{6D3DCF05-8A55-4839-AA79-E0A6F33BA266}" destId="{4883E9A8-61B2-4486-8DAE-6B320A167BE3}" srcOrd="10" destOrd="0" presId="urn:microsoft.com/office/officeart/2005/8/layout/radial6"/>
    <dgm:cxn modelId="{FA85EE8E-C49B-400A-8895-E2E920A47E25}" type="presParOf" srcId="{6D3DCF05-8A55-4839-AA79-E0A6F33BA266}" destId="{199800EB-FEC1-4A36-92C7-365379252504}" srcOrd="11" destOrd="0" presId="urn:microsoft.com/office/officeart/2005/8/layout/radial6"/>
    <dgm:cxn modelId="{7855A33A-D64C-490C-A287-99B4CE3A5DF6}" type="presParOf" srcId="{6D3DCF05-8A55-4839-AA79-E0A6F33BA266}" destId="{BE6F8209-BAD5-47D4-98E5-403F53DD300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F8209-BAD5-47D4-98E5-403F53DD300F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DBA7C-332B-48E4-889C-263D96102D69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246B6-F078-4E30-95BF-B3ECC6D93309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9825D-2C63-4029-9199-676E9BB3E758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8508E-5B7B-417D-A307-512401BBC75F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kern="1200" dirty="0">
              <a:latin typeface="NikoshBAN" pitchFamily="2" charset="0"/>
              <a:cs typeface="NikoshBAN" pitchFamily="2" charset="0"/>
            </a:rPr>
            <a:t>দলীয় কাজ</a:t>
          </a:r>
          <a:endParaRPr lang="en-US" sz="3300" kern="1200" dirty="0"/>
        </a:p>
      </dsp:txBody>
      <dsp:txXfrm>
        <a:off x="2539177" y="1523177"/>
        <a:ext cx="1017645" cy="1017645"/>
      </dsp:txXfrm>
    </dsp:sp>
    <dsp:sp modelId="{7474BDC6-DF6C-453C-8169-CF6B258FE315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latin typeface="NikoshBAN" pitchFamily="2" charset="0"/>
              <a:cs typeface="NikoshBAN" pitchFamily="2" charset="0"/>
            </a:rPr>
            <a:t>বাতাস দল</a:t>
          </a:r>
          <a:endParaRPr lang="en-US" sz="2300" kern="1200" dirty="0"/>
        </a:p>
      </dsp:txBody>
      <dsp:txXfrm>
        <a:off x="2691824" y="149376"/>
        <a:ext cx="712351" cy="712351"/>
      </dsp:txXfrm>
    </dsp:sp>
    <dsp:sp modelId="{A2C66125-D601-457C-8A98-079B142A874D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latin typeface="NikoshBAN" pitchFamily="2" charset="0"/>
              <a:cs typeface="NikoshBAN" pitchFamily="2" charset="0"/>
            </a:rPr>
            <a:t>আকাশ দল</a:t>
          </a:r>
          <a:endParaRPr lang="en-US" sz="2300" kern="1200" dirty="0"/>
        </a:p>
      </dsp:txBody>
      <dsp:txXfrm>
        <a:off x="4218271" y="1675824"/>
        <a:ext cx="712351" cy="712351"/>
      </dsp:txXfrm>
    </dsp:sp>
    <dsp:sp modelId="{9AEF3056-E43E-4FAE-8BA1-EE96D5BFE6B5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latin typeface="NikoshBAN" pitchFamily="2" charset="0"/>
              <a:cs typeface="NikoshBAN" pitchFamily="2" charset="0"/>
            </a:rPr>
            <a:t>বৃষ্টি দল</a:t>
          </a:r>
          <a:endParaRPr lang="en-US" sz="2300" kern="1200" dirty="0"/>
        </a:p>
      </dsp:txBody>
      <dsp:txXfrm>
        <a:off x="2691824" y="3202271"/>
        <a:ext cx="712351" cy="712351"/>
      </dsp:txXfrm>
    </dsp:sp>
    <dsp:sp modelId="{4883E9A8-61B2-4486-8DAE-6B320A167BE3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latin typeface="NikoshBAN" pitchFamily="2" charset="0"/>
              <a:cs typeface="NikoshBAN" pitchFamily="2" charset="0"/>
            </a:rPr>
            <a:t>মেঘ দল</a:t>
          </a:r>
          <a:endParaRPr lang="en-US" sz="2300" kern="1200" dirty="0"/>
        </a:p>
      </dsp:txBody>
      <dsp:txXfrm>
        <a:off x="1165376" y="1675824"/>
        <a:ext cx="712351" cy="71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44BB4-BCFF-466B-9679-A52261C1B1B3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B6F49-44BA-4561-BD16-DE18B556EC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6F49-44BA-4561-BD16-DE18B556EC0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6F49-44BA-4561-BD16-DE18B556EC0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-1168"/>
            <a:ext cx="6858000" cy="57161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2933700"/>
            <a:ext cx="5085046" cy="2646878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BD" sz="1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ADBE11B7-D492-49BD-93FE-CB5C425F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35" y="1613298"/>
            <a:ext cx="3438525" cy="248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>
            <a:extLst>
              <a:ext uri="{FF2B5EF4-FFF2-40B4-BE49-F238E27FC236}">
                <a16:creationId xmlns:a16="http://schemas.microsoft.com/office/drawing/2014/main" id="{96DF7EC4-B5B6-4002-B128-B248844D1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1613298"/>
            <a:ext cx="3255169" cy="248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C79647B9-DA63-45B7-8102-A7661ED9B2C1}"/>
              </a:ext>
            </a:extLst>
          </p:cNvPr>
          <p:cNvSpPr/>
          <p:nvPr/>
        </p:nvSpPr>
        <p:spPr>
          <a:xfrm>
            <a:off x="5356622" y="4408885"/>
            <a:ext cx="2800350" cy="71437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0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পেট্রোলিয়াম  পোড়ালে</a:t>
            </a:r>
            <a:endParaRPr lang="en-US" sz="3000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12EB587B-6A58-44F2-BE5F-069A0B476FC0}"/>
              </a:ext>
            </a:extLst>
          </p:cNvPr>
          <p:cNvSpPr/>
          <p:nvPr/>
        </p:nvSpPr>
        <p:spPr>
          <a:xfrm>
            <a:off x="1103710" y="4408885"/>
            <a:ext cx="3219450" cy="71437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0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প্রাকৃতিক গ্যাস</a:t>
            </a:r>
            <a:r>
              <a:rPr lang="en-US" sz="30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পোড়ালে</a:t>
            </a:r>
            <a:endParaRPr lang="en-US" sz="3000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4" name="Picture 1">
            <a:extLst>
              <a:ext uri="{FF2B5EF4-FFF2-40B4-BE49-F238E27FC236}">
                <a16:creationId xmlns:a16="http://schemas.microsoft.com/office/drawing/2014/main" id="{C19E33D1-C34D-4908-ADB6-F152B9BD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98" y="379810"/>
            <a:ext cx="233600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CA5426CC-9B10-4F3C-BE4D-7724CE329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04" y="1423988"/>
            <a:ext cx="6122194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885115A-456C-4C8A-B854-5ED6E2881547}"/>
              </a:ext>
            </a:extLst>
          </p:cNvPr>
          <p:cNvSpPr/>
          <p:nvPr/>
        </p:nvSpPr>
        <p:spPr>
          <a:xfrm>
            <a:off x="3417094" y="4632722"/>
            <a:ext cx="2309813" cy="52387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3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কয়লা পোড়ালে</a:t>
            </a:r>
            <a:endParaRPr lang="en-US" sz="3300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6" name="Picture 1">
            <a:extLst>
              <a:ext uri="{FF2B5EF4-FFF2-40B4-BE49-F238E27FC236}">
                <a16:creationId xmlns:a16="http://schemas.microsoft.com/office/drawing/2014/main" id="{9783A206-7085-479A-B6DE-871DD823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1" y="471488"/>
            <a:ext cx="2336006" cy="78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9A5021A9-DE2E-4D6C-9579-F536E56CA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97" y="1575198"/>
            <a:ext cx="3805238" cy="256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F1A96E96-F447-4C32-8E8A-6836FA5E4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9" y="1575198"/>
            <a:ext cx="3648075" cy="256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74B94B86-552E-4779-9E78-F4326A47C3C7}"/>
              </a:ext>
            </a:extLst>
          </p:cNvPr>
          <p:cNvSpPr/>
          <p:nvPr/>
        </p:nvSpPr>
        <p:spPr>
          <a:xfrm>
            <a:off x="6223397" y="4702969"/>
            <a:ext cx="1504950" cy="42862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000" dirty="0" err="1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যক্ষ্মা</a:t>
            </a:r>
            <a:endParaRPr lang="en-US" sz="3000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4728A3E3-5956-4B5B-97F4-BAA37D17A5E7}"/>
              </a:ext>
            </a:extLst>
          </p:cNvPr>
          <p:cNvSpPr/>
          <p:nvPr/>
        </p:nvSpPr>
        <p:spPr>
          <a:xfrm>
            <a:off x="1534716" y="4702969"/>
            <a:ext cx="1695450" cy="42862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0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মাথা ব্যাথা</a:t>
            </a:r>
            <a:endParaRPr lang="en-US" sz="3000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BEAD8334-AC28-449C-94CC-FB3E6A399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23" y="482204"/>
            <a:ext cx="3411140" cy="10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id-rain-.jpg"/>
          <p:cNvPicPr>
            <a:picLocks noChangeAspect="1"/>
          </p:cNvPicPr>
          <p:nvPr/>
        </p:nvPicPr>
        <p:blipFill>
          <a:blip r:embed="rId2" cstate="print"/>
          <a:srcRect b="6612"/>
          <a:stretch>
            <a:fillRect/>
          </a:stretch>
        </p:blipFill>
        <p:spPr>
          <a:xfrm>
            <a:off x="76200" y="977900"/>
            <a:ext cx="8839200" cy="39751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86200" y="4965700"/>
            <a:ext cx="1828800" cy="63500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এসিড বৃষ্টি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DCCA341-CEF9-4426-B648-1DCBC4734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25400"/>
            <a:ext cx="3411140" cy="10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B7F546FC-CB4C-4BF0-B1F1-A3B7738687EA}"/>
              </a:ext>
            </a:extLst>
          </p:cNvPr>
          <p:cNvSpPr txBox="1"/>
          <p:nvPr/>
        </p:nvSpPr>
        <p:spPr>
          <a:xfrm>
            <a:off x="1295400" y="497682"/>
            <a:ext cx="6287691" cy="101566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6000" dirty="0">
                <a:latin typeface="NikoshBAN" pitchFamily="2" charset="0"/>
                <a:cs typeface="NikoshBAN" pitchFamily="2" charset="0"/>
              </a:rPr>
              <a:t>এসো পাঠের অংশটুকু পড়ি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0384449D-87B8-4DFF-B3E5-F81035BE2CD6}"/>
              </a:ext>
            </a:extLst>
          </p:cNvPr>
          <p:cNvSpPr/>
          <p:nvPr/>
        </p:nvSpPr>
        <p:spPr>
          <a:xfrm>
            <a:off x="1838742" y="385144"/>
            <a:ext cx="4979504" cy="2206487"/>
          </a:xfrm>
          <a:prstGeom prst="cloud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as-IN" sz="6000" b="1" dirty="0">
                <a:ln/>
                <a:solidFill>
                  <a:schemeClr val="accent1">
                    <a:lumMod val="20000"/>
                    <a:lumOff val="80000"/>
                  </a:schemeClr>
                </a:solidFill>
              </a:rPr>
              <a:t>মূল্যায়ন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F8E89C17-E194-4D7E-B5A0-488546925365}"/>
              </a:ext>
            </a:extLst>
          </p:cNvPr>
          <p:cNvSpPr/>
          <p:nvPr/>
        </p:nvSpPr>
        <p:spPr>
          <a:xfrm>
            <a:off x="2108597" y="502444"/>
            <a:ext cx="4629150" cy="952500"/>
          </a:xfrm>
          <a:prstGeom prst="wedgeRoundRectCallou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3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সংক্ষিপ্ত প্রশ্নের উত্তর দাওঃ</a:t>
            </a:r>
            <a:endParaRPr lang="en-US" sz="3300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FFA91A0-7129-4CF3-8CF7-DB1903AFCD23}"/>
              </a:ext>
            </a:extLst>
          </p:cNvPr>
          <p:cNvSpPr/>
          <p:nvPr/>
        </p:nvSpPr>
        <p:spPr>
          <a:xfrm>
            <a:off x="1908572" y="2026444"/>
            <a:ext cx="5685234" cy="200025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7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defRPr/>
            </a:pPr>
            <a:endParaRPr lang="en-US" sz="27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27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১। বায়ু দূষ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ো 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defRPr/>
            </a:pPr>
            <a:r>
              <a:rPr lang="bn-BD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বায়ু </a:t>
            </a:r>
            <a:r>
              <a:rPr lang="en-US" sz="2700" dirty="0" err="1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দূ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ো 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700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3। বায়ু </a:t>
            </a:r>
            <a:r>
              <a:rPr lang="en-US" sz="2700" dirty="0" err="1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মানু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স্ব</a:t>
            </a:r>
            <a:r>
              <a:rPr lang="as-IN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700" dirty="0" err="1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স্থের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7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defRPr/>
            </a:pPr>
            <a:endParaRPr lang="en-US" sz="2700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27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27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E035D82-F8A2-4BE1-8F26-5D6E009E174D}"/>
              </a:ext>
            </a:extLst>
          </p:cNvPr>
          <p:cNvGraphicFramePr/>
          <p:nvPr/>
        </p:nvGraphicFramePr>
        <p:xfrm>
          <a:off x="1750529" y="13652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9">
            <a:extLst>
              <a:ext uri="{FF2B5EF4-FFF2-40B4-BE49-F238E27FC236}">
                <a16:creationId xmlns:a16="http://schemas.microsoft.com/office/drawing/2014/main" id="{478E17FF-9A7B-40C9-B376-53FE2D26B234}"/>
              </a:ext>
            </a:extLst>
          </p:cNvPr>
          <p:cNvSpPr txBox="1"/>
          <p:nvPr/>
        </p:nvSpPr>
        <p:spPr>
          <a:xfrm>
            <a:off x="1946672" y="3748088"/>
            <a:ext cx="1314450" cy="646331"/>
          </a:xfrm>
          <a:prstGeom prst="rect">
            <a:avLst/>
          </a:prstGeom>
          <a:solidFill>
            <a:sysClr val="windowText" lastClr="0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360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360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1B748-EC67-4EEE-8413-B3DAD2347607}"/>
              </a:ext>
            </a:extLst>
          </p:cNvPr>
          <p:cNvSpPr txBox="1"/>
          <p:nvPr/>
        </p:nvSpPr>
        <p:spPr>
          <a:xfrm>
            <a:off x="6421921" y="1218980"/>
            <a:ext cx="971550" cy="553998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000" dirty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কারণ</a:t>
            </a:r>
            <a:endParaRPr lang="en-US" sz="3000" dirty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D039C4-0DE9-4669-8F20-0C26BC0F0664}"/>
              </a:ext>
            </a:extLst>
          </p:cNvPr>
          <p:cNvCxnSpPr>
            <a:cxnSpLocks/>
          </p:cNvCxnSpPr>
          <p:nvPr/>
        </p:nvCxnSpPr>
        <p:spPr>
          <a:xfrm flipH="1">
            <a:off x="2763441" y="3396854"/>
            <a:ext cx="388144" cy="3583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0" name="Picture 9">
            <a:extLst>
              <a:ext uri="{FF2B5EF4-FFF2-40B4-BE49-F238E27FC236}">
                <a16:creationId xmlns:a16="http://schemas.microsoft.com/office/drawing/2014/main" id="{FDBCE300-6D87-4436-93CC-054369653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7020">
            <a:off x="3459362" y="3764161"/>
            <a:ext cx="696516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>
            <a:extLst>
              <a:ext uri="{FF2B5EF4-FFF2-40B4-BE49-F238E27FC236}">
                <a16:creationId xmlns:a16="http://schemas.microsoft.com/office/drawing/2014/main" id="{02D31A49-394A-4A74-94AA-CBF3713A7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6974">
            <a:off x="6343650" y="1674019"/>
            <a:ext cx="767954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1">
            <a:extLst>
              <a:ext uri="{FF2B5EF4-FFF2-40B4-BE49-F238E27FC236}">
                <a16:creationId xmlns:a16="http://schemas.microsoft.com/office/drawing/2014/main" id="{3475EA37-81EF-4850-BD0D-D06AC9AB6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69000">
            <a:off x="5591176" y="988219"/>
            <a:ext cx="754856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5403ED-0E21-42DF-B764-6EC797016997}"/>
              </a:ext>
            </a:extLst>
          </p:cNvPr>
          <p:cNvSpPr/>
          <p:nvPr/>
        </p:nvSpPr>
        <p:spPr>
          <a:xfrm>
            <a:off x="1854860" y="166741"/>
            <a:ext cx="5334000" cy="50783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2700" b="1" dirty="0">
                <a:ln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বায়ু দূষণের কারণ ও </a:t>
            </a:r>
            <a:r>
              <a:rPr lang="en-US" sz="2700" b="1" dirty="0">
                <a:ln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as-IN" sz="2700" b="1" dirty="0">
                <a:ln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2700" b="1" dirty="0">
                <a:ln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2700" b="1" dirty="0">
                <a:ln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en-US" sz="2700" b="1" dirty="0" err="1">
                <a:ln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াবের</a:t>
            </a:r>
            <a:r>
              <a:rPr lang="en-US" sz="2700" b="1" dirty="0">
                <a:ln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>
                <a:ln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তালিকা তৈরি কর</a:t>
            </a:r>
            <a:endParaRPr lang="en-US" sz="2700" b="1" dirty="0">
              <a:ln/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AD516462-7192-4C71-964E-FE248ED01D4D}"/>
              </a:ext>
            </a:extLst>
          </p:cNvPr>
          <p:cNvSpPr/>
          <p:nvPr/>
        </p:nvSpPr>
        <p:spPr>
          <a:xfrm>
            <a:off x="2195513" y="508397"/>
            <a:ext cx="5429250" cy="762000"/>
          </a:xfrm>
          <a:prstGeom prst="wedgeRoundRectCallou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5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শূণ্যস্থান পূরণ করঃ</a:t>
            </a:r>
            <a:endParaRPr lang="en-US" sz="45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A588DE76-73DC-4648-B11A-61685AC8BDC8}"/>
              </a:ext>
            </a:extLst>
          </p:cNvPr>
          <p:cNvSpPr/>
          <p:nvPr/>
        </p:nvSpPr>
        <p:spPr>
          <a:xfrm>
            <a:off x="1314450" y="1652588"/>
            <a:ext cx="6515100" cy="195262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33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১। আমাদেরকে ঘিরে আছে...............।</a:t>
            </a:r>
          </a:p>
          <a:p>
            <a:pPr>
              <a:defRPr/>
            </a:pPr>
            <a:endParaRPr lang="bn-BD" sz="33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3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3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রান্নাঘরে বিষাক্ত.....................উৎপন্ন হয়।</a:t>
            </a:r>
          </a:p>
          <a:p>
            <a:pPr>
              <a:defRPr/>
            </a:pPr>
            <a:endParaRPr lang="en-US" sz="33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990579E5-EBE0-43B9-80D3-9E2E716D4D0B}"/>
              </a:ext>
            </a:extLst>
          </p:cNvPr>
          <p:cNvSpPr txBox="1"/>
          <p:nvPr/>
        </p:nvSpPr>
        <p:spPr>
          <a:xfrm>
            <a:off x="3979069" y="2646760"/>
            <a:ext cx="2000250" cy="5078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7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কার্বন মনোক্সাইড</a:t>
            </a:r>
            <a:endParaRPr lang="en-US" sz="27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DDBB9-2928-4825-AE56-89C9627EDF81}"/>
              </a:ext>
            </a:extLst>
          </p:cNvPr>
          <p:cNvSpPr txBox="1"/>
          <p:nvPr/>
        </p:nvSpPr>
        <p:spPr>
          <a:xfrm>
            <a:off x="4979194" y="1583532"/>
            <a:ext cx="1143000" cy="5078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7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endParaRPr lang="en-US" sz="27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223EC6-9BB4-4134-8280-E93488E50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2943"/>
            <a:ext cx="4877481" cy="48774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38300"/>
            <a:ext cx="9198352" cy="2246769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BD" sz="14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4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CD57C4E2-598D-47BF-B033-6811802173E5}"/>
              </a:ext>
            </a:extLst>
          </p:cNvPr>
          <p:cNvSpPr/>
          <p:nvPr/>
        </p:nvSpPr>
        <p:spPr>
          <a:xfrm>
            <a:off x="973932" y="1947863"/>
            <a:ext cx="3340894" cy="2952750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>
              <a:defRPr/>
            </a:pPr>
            <a:r>
              <a:rPr lang="bn-BD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</a:p>
          <a:p>
            <a:pPr algn="ctr">
              <a:defRPr/>
            </a:pPr>
            <a:r>
              <a:rPr lang="bn-BD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>
              <a:defRPr/>
            </a:pP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23B5BC95-E3F3-418A-8E3B-EF9EBFAC3BB1}"/>
              </a:ext>
            </a:extLst>
          </p:cNvPr>
          <p:cNvSpPr/>
          <p:nvPr/>
        </p:nvSpPr>
        <p:spPr>
          <a:xfrm>
            <a:off x="5206604" y="1947863"/>
            <a:ext cx="3143250" cy="2905125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>
              <a:defRPr/>
            </a:pP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গনি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মণ্ডল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  <a:endParaRPr lang="bn-BD" sz="27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7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সমসাবাদ</a:t>
            </a:r>
            <a:r>
              <a:rPr lang="en-US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বিদ্যালয়।</a:t>
            </a:r>
            <a:endParaRPr lang="bn-BD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FD53A-FDBB-4E67-B7C7-4302A4C20966}"/>
              </a:ext>
            </a:extLst>
          </p:cNvPr>
          <p:cNvSpPr/>
          <p:nvPr/>
        </p:nvSpPr>
        <p:spPr>
          <a:xfrm>
            <a:off x="3521403" y="645631"/>
            <a:ext cx="2618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1487D43-0D92-4114-AC76-00FE4E732E32}"/>
              </a:ext>
            </a:extLst>
          </p:cNvPr>
          <p:cNvSpPr txBox="1"/>
          <p:nvPr/>
        </p:nvSpPr>
        <p:spPr>
          <a:xfrm>
            <a:off x="1428750" y="640446"/>
            <a:ext cx="6286500" cy="46166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err="1">
                <a:solidFill>
                  <a:schemeClr val="tx2"/>
                </a:solidFill>
              </a:rPr>
              <a:t>নিচের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ছবিতে</a:t>
            </a:r>
            <a:r>
              <a:rPr lang="en-US" sz="2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কিসের</a:t>
            </a:r>
            <a:r>
              <a:rPr lang="en-US" sz="2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ধোঁয়া</a:t>
            </a:r>
            <a:r>
              <a:rPr lang="en-US" sz="2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4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দেখতে</a:t>
            </a:r>
            <a:r>
              <a:rPr lang="en-US" sz="2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পাচ্ছি</a:t>
            </a:r>
            <a:r>
              <a:rPr lang="en-US" sz="2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4E0536A0-2C6D-4E73-ADF8-9A64740E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91" y="1241823"/>
            <a:ext cx="5484019" cy="304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3EAC1B-7753-4F36-B6BD-F60A65ABBF59}"/>
              </a:ext>
            </a:extLst>
          </p:cNvPr>
          <p:cNvSpPr txBox="1"/>
          <p:nvPr/>
        </p:nvSpPr>
        <p:spPr>
          <a:xfrm>
            <a:off x="3301036" y="4715490"/>
            <a:ext cx="2541932" cy="46166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ইট</a:t>
            </a:r>
            <a:r>
              <a:rPr lang="en-US" sz="2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ভাটার</a:t>
            </a:r>
            <a:r>
              <a:rPr lang="en-US" sz="2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ধোঁয়া</a:t>
            </a:r>
            <a:r>
              <a:rPr lang="en-US" sz="2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41E3FEA-EFD7-4293-A481-327CC90075CA}"/>
              </a:ext>
            </a:extLst>
          </p:cNvPr>
          <p:cNvSpPr txBox="1"/>
          <p:nvPr/>
        </p:nvSpPr>
        <p:spPr>
          <a:xfrm>
            <a:off x="1666357" y="830731"/>
            <a:ext cx="5811287" cy="50783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as-IN" sz="27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নিচের</a:t>
            </a:r>
            <a:r>
              <a:rPr lang="en-US" sz="2700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ছবিতে</a:t>
            </a:r>
            <a:r>
              <a:rPr lang="en-US" sz="27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700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আমরা</a:t>
            </a:r>
            <a:r>
              <a:rPr lang="en-US" sz="27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700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কী</a:t>
            </a:r>
            <a:r>
              <a:rPr lang="en-US" sz="27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700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দেখতে</a:t>
            </a:r>
            <a:r>
              <a:rPr lang="en-US" sz="27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700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পাচ্ছি</a:t>
            </a:r>
            <a:r>
              <a:rPr lang="en-US" sz="27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CD80A38-1069-4653-810F-271CA250DAB0}"/>
              </a:ext>
            </a:extLst>
          </p:cNvPr>
          <p:cNvSpPr txBox="1"/>
          <p:nvPr/>
        </p:nvSpPr>
        <p:spPr>
          <a:xfrm>
            <a:off x="2269622" y="4186753"/>
            <a:ext cx="4718602" cy="50783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700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বিভিন্ন</a:t>
            </a:r>
            <a:r>
              <a:rPr lang="en-US" sz="27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700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প্রকার</a:t>
            </a:r>
            <a:r>
              <a:rPr lang="en-US" sz="27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700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ময়লা</a:t>
            </a:r>
            <a:r>
              <a:rPr lang="en-US" sz="27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700" dirty="0" err="1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আবর্জনা</a:t>
            </a:r>
            <a:r>
              <a:rPr lang="en-US" sz="27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43CF6DA9-E8BC-4629-87EC-313019FB3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5" y="1679973"/>
            <a:ext cx="5012531" cy="235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9C0EBC-35F5-41AE-9B50-26CD5A30A864}"/>
              </a:ext>
            </a:extLst>
          </p:cNvPr>
          <p:cNvSpPr txBox="1"/>
          <p:nvPr/>
        </p:nvSpPr>
        <p:spPr>
          <a:xfrm>
            <a:off x="655983" y="2171700"/>
            <a:ext cx="7832034" cy="92333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7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বিভিন্ন</a:t>
            </a:r>
            <a:r>
              <a:rPr lang="en-US" sz="27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7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প্রকার</a:t>
            </a:r>
            <a:r>
              <a:rPr lang="en-US" sz="27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7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ময়লা</a:t>
            </a:r>
            <a:r>
              <a:rPr lang="en-US" sz="27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7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আবর্জনা</a:t>
            </a:r>
            <a:r>
              <a:rPr lang="en-US" sz="27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r>
              <a:rPr lang="en-US" sz="27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কল-কারখানার</a:t>
            </a:r>
            <a:r>
              <a:rPr lang="en-US" sz="27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7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ধোঁয়া</a:t>
            </a:r>
            <a:r>
              <a:rPr lang="en-US" sz="27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7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এগুলোর</a:t>
            </a:r>
            <a:r>
              <a:rPr lang="en-US" sz="27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7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দ্বারা</a:t>
            </a:r>
            <a:r>
              <a:rPr lang="en-US" sz="27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7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আমাদের</a:t>
            </a:r>
            <a:r>
              <a:rPr lang="en-US" sz="27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7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27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7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ক্ষতি</a:t>
            </a:r>
            <a:r>
              <a:rPr lang="en-US" sz="27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7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</a:t>
            </a:r>
            <a:r>
              <a:rPr lang="en-US" sz="27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123F8-EEF0-4338-82B3-658AF152FDD6}"/>
              </a:ext>
            </a:extLst>
          </p:cNvPr>
          <p:cNvSpPr txBox="1"/>
          <p:nvPr/>
        </p:nvSpPr>
        <p:spPr>
          <a:xfrm>
            <a:off x="1700256" y="4665173"/>
            <a:ext cx="5743492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পরিবেশ</a:t>
            </a:r>
            <a:r>
              <a:rPr lang="en-US" sz="2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dirty="0" err="1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দূষণ</a:t>
            </a:r>
            <a:r>
              <a:rPr lang="en-US" sz="24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2">
            <a:extLst>
              <a:ext uri="{FF2B5EF4-FFF2-40B4-BE49-F238E27FC236}">
                <a16:creationId xmlns:a16="http://schemas.microsoft.com/office/drawing/2014/main" id="{02273EC3-BCB8-416C-8C64-E7EF40969629}"/>
              </a:ext>
            </a:extLst>
          </p:cNvPr>
          <p:cNvSpPr/>
          <p:nvPr/>
        </p:nvSpPr>
        <p:spPr>
          <a:xfrm>
            <a:off x="1222513" y="436079"/>
            <a:ext cx="6858000" cy="1543050"/>
          </a:xfrm>
          <a:prstGeom prst="star24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DC3FD74A-BAEB-4CA2-8C05-6A3B3FEA17D0}"/>
              </a:ext>
            </a:extLst>
          </p:cNvPr>
          <p:cNvSpPr/>
          <p:nvPr/>
        </p:nvSpPr>
        <p:spPr>
          <a:xfrm>
            <a:off x="1878161" y="3697358"/>
            <a:ext cx="5546035" cy="1285875"/>
          </a:xfrm>
          <a:prstGeom prst="flowChartAlternateProcess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5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bn-BD" sz="45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</a:t>
            </a:r>
            <a:r>
              <a:rPr lang="en-US" sz="45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450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ষণের কারণ ও ফলাফল</a:t>
            </a:r>
            <a:endParaRPr lang="en-US" sz="450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467C64EC-BA91-4D62-99AE-0F97B63D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69" y="1978819"/>
            <a:ext cx="887016" cy="183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EE36AB82-B046-4E6A-A125-29C684C1970B}"/>
              </a:ext>
            </a:extLst>
          </p:cNvPr>
          <p:cNvSpPr/>
          <p:nvPr/>
        </p:nvSpPr>
        <p:spPr>
          <a:xfrm>
            <a:off x="1501378" y="436960"/>
            <a:ext cx="6242447" cy="1409700"/>
          </a:xfrm>
          <a:prstGeom prst="cloud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B7F12C-C288-43E6-A683-B70AF0E88E32}"/>
              </a:ext>
            </a:extLst>
          </p:cNvPr>
          <p:cNvSpPr/>
          <p:nvPr/>
        </p:nvSpPr>
        <p:spPr>
          <a:xfrm>
            <a:off x="785191" y="2718731"/>
            <a:ext cx="7851914" cy="1754326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as-IN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.২.১</a:t>
            </a:r>
            <a:r>
              <a:rPr lang="bn-BD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বায়ু দূষণের</a:t>
            </a:r>
            <a:r>
              <a:rPr lang="en-US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>
              <a:defRPr/>
            </a:pPr>
            <a:r>
              <a:rPr lang="en-US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৫.২.</a:t>
            </a:r>
            <a:r>
              <a:rPr lang="as-IN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বায়ু দূষণের কারণ সম্পর্কে বলতে</a:t>
            </a:r>
            <a:r>
              <a:rPr lang="en-US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; </a:t>
            </a:r>
            <a:endParaRPr lang="bn-BD" sz="2700" b="1" dirty="0">
              <a:ln w="1905"/>
              <a:solidFill>
                <a:schemeClr val="tx2">
                  <a:lumMod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৫.</a:t>
            </a:r>
            <a:r>
              <a:rPr lang="as-IN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.১ </a:t>
            </a:r>
            <a:r>
              <a:rPr lang="bn-BD" sz="2700" b="1" dirty="0">
                <a:ln w="1905"/>
                <a:solidFill>
                  <a:schemeClr val="tx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দূষিত বায়ু কিভাবে স্বাস্থ্যের জন্য ক্ষতিকর তা ব্যাখ্যা করতে পারবে।</a:t>
            </a:r>
            <a:endParaRPr lang="en-US" sz="2700" b="1" dirty="0">
              <a:ln w="1905"/>
              <a:solidFill>
                <a:schemeClr val="tx2">
                  <a:lumMod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9AE4C1B-0EFA-48BF-8F20-6339C78B36C3}"/>
              </a:ext>
            </a:extLst>
          </p:cNvPr>
          <p:cNvSpPr/>
          <p:nvPr/>
        </p:nvSpPr>
        <p:spPr>
          <a:xfrm>
            <a:off x="3470673" y="365523"/>
            <a:ext cx="2202656" cy="407194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27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বায়ু দূষণের কারণ</a:t>
            </a:r>
            <a:endParaRPr lang="en-US" sz="27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C2868079-18DF-433B-9BB0-F2D1A151E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214438"/>
            <a:ext cx="7534275" cy="28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873274E9-1539-4D0C-BB24-755EFCBD0C7C}"/>
              </a:ext>
            </a:extLst>
          </p:cNvPr>
          <p:cNvSpPr/>
          <p:nvPr/>
        </p:nvSpPr>
        <p:spPr>
          <a:xfrm>
            <a:off x="1546622" y="4325541"/>
            <a:ext cx="2613422" cy="413147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0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কলকারখানার  ধোঁয়া</a:t>
            </a:r>
            <a:endParaRPr lang="en-US" sz="3000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04AFF2B2-A1E9-4ED3-9B39-5C148ACDF7C7}"/>
              </a:ext>
            </a:extLst>
          </p:cNvPr>
          <p:cNvSpPr/>
          <p:nvPr/>
        </p:nvSpPr>
        <p:spPr>
          <a:xfrm>
            <a:off x="5387579" y="4311254"/>
            <a:ext cx="2697956" cy="42743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000" dirty="0">
                <a:solidFill>
                  <a:schemeClr val="tx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ইটের ভাটার ধোঁয়া</a:t>
            </a:r>
            <a:endParaRPr lang="en-US" sz="3000" dirty="0">
              <a:solidFill>
                <a:schemeClr val="tx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CD6A3C7-19CF-4249-BA46-B0C2DB2A4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4469"/>
            <a:ext cx="390406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1553B833-4BEF-4AEF-A77B-4A1B48D93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73" y="1464469"/>
            <a:ext cx="3726656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15FB87F-D6A1-4785-9BB6-F79863E47ABF}"/>
              </a:ext>
            </a:extLst>
          </p:cNvPr>
          <p:cNvSpPr/>
          <p:nvPr/>
        </p:nvSpPr>
        <p:spPr>
          <a:xfrm>
            <a:off x="1665685" y="4426744"/>
            <a:ext cx="1703784" cy="51554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বাসের ধোঁয়া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9650FDF4-A2CF-4F7C-B541-47AAF1D4D63E}"/>
              </a:ext>
            </a:extLst>
          </p:cNvPr>
          <p:cNvSpPr/>
          <p:nvPr/>
        </p:nvSpPr>
        <p:spPr>
          <a:xfrm>
            <a:off x="6341269" y="4426744"/>
            <a:ext cx="1806179" cy="515541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3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টেম্পুর ধোঁয়া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70" name="Picture 1">
            <a:extLst>
              <a:ext uri="{FF2B5EF4-FFF2-40B4-BE49-F238E27FC236}">
                <a16:creationId xmlns:a16="http://schemas.microsoft.com/office/drawing/2014/main" id="{7C22017F-81AC-4C66-A40A-F46CEA4B8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69" y="382191"/>
            <a:ext cx="2336006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251</Words>
  <Application>Microsoft Office PowerPoint</Application>
  <PresentationFormat>On-screen Show (16:10)</PresentationFormat>
  <Paragraphs>60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Somsabad gps</cp:lastModifiedBy>
  <cp:revision>144</cp:revision>
  <dcterms:created xsi:type="dcterms:W3CDTF">2006-08-16T00:00:00Z</dcterms:created>
  <dcterms:modified xsi:type="dcterms:W3CDTF">2019-10-09T06:37:58Z</dcterms:modified>
</cp:coreProperties>
</file>