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C6E03-A14E-4745-8778-0EBCC209B8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E281D-859C-4091-8682-9B5F06B4B28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শ্রেনী-নবম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7E89F93-30D7-48AF-BBCD-46AB6F2E8531}" type="parTrans" cxnId="{5E6313B4-1F1E-44F8-8FBC-CF0FA9232C10}">
      <dgm:prSet/>
      <dgm:spPr/>
      <dgm:t>
        <a:bodyPr/>
        <a:lstStyle/>
        <a:p>
          <a:endParaRPr lang="en-US"/>
        </a:p>
      </dgm:t>
    </dgm:pt>
    <dgm:pt modelId="{2F62845A-61B5-4B4A-9F13-98BD0D2690EA}" type="sibTrans" cxnId="{5E6313B4-1F1E-44F8-8FBC-CF0FA9232C10}">
      <dgm:prSet/>
      <dgm:spPr/>
      <dgm:t>
        <a:bodyPr/>
        <a:lstStyle/>
        <a:p>
          <a:endParaRPr lang="en-US"/>
        </a:p>
      </dgm:t>
    </dgm:pt>
    <dgm:pt modelId="{4CBE4ECB-9C7F-4760-B85B-8F6D897DC1D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বিষয়-জীব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বিজ্ঞান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EBF1FFCB-AD59-4753-A2D5-BFFB47796268}" type="parTrans" cxnId="{870D976E-F15B-4F0E-B8A8-AEA3325ACCBF}">
      <dgm:prSet/>
      <dgm:spPr/>
      <dgm:t>
        <a:bodyPr/>
        <a:lstStyle/>
        <a:p>
          <a:endParaRPr lang="en-US"/>
        </a:p>
      </dgm:t>
    </dgm:pt>
    <dgm:pt modelId="{1B25AFE9-F50D-4783-B264-5ABCFCA3462A}" type="sibTrans" cxnId="{870D976E-F15B-4F0E-B8A8-AEA3325ACCBF}">
      <dgm:prSet/>
      <dgm:spPr/>
      <dgm:t>
        <a:bodyPr/>
        <a:lstStyle/>
        <a:p>
          <a:endParaRPr lang="en-US"/>
        </a:p>
      </dgm:t>
    </dgm:pt>
    <dgm:pt modelId="{CFF550D8-E35D-4FD3-B1EF-D9AB6A90313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অধ্যায়-একাদশ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181D62B-B5C8-46D2-B24E-E9506A88FB22}" type="parTrans" cxnId="{03053D7C-6FB2-49D5-AD6F-9058CA4B7453}">
      <dgm:prSet/>
      <dgm:spPr/>
      <dgm:t>
        <a:bodyPr/>
        <a:lstStyle/>
        <a:p>
          <a:endParaRPr lang="en-US"/>
        </a:p>
      </dgm:t>
    </dgm:pt>
    <dgm:pt modelId="{B5776E76-F75B-4566-BECD-A259DD7F9562}" type="sibTrans" cxnId="{03053D7C-6FB2-49D5-AD6F-9058CA4B7453}">
      <dgm:prSet/>
      <dgm:spPr/>
      <dgm:t>
        <a:bodyPr/>
        <a:lstStyle/>
        <a:p>
          <a:endParaRPr lang="en-US"/>
        </a:p>
      </dgm:t>
    </dgm:pt>
    <dgm:pt modelId="{DD48BC02-C645-4A57-8E03-D5153D58BEE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000" dirty="0">
              <a:latin typeface="NikoshBAN" pitchFamily="2" charset="0"/>
              <a:cs typeface="NikoshBAN" pitchFamily="2" charset="0"/>
            </a:rPr>
            <a:t>সময়-৫০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মিনিট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D453FC9-FDBB-4E64-9FD1-308B3F1322D6}" type="parTrans" cxnId="{FE4A0C71-0C71-4E1F-A4AD-BC893A5D79D3}">
      <dgm:prSet/>
      <dgm:spPr/>
      <dgm:t>
        <a:bodyPr/>
        <a:lstStyle/>
        <a:p>
          <a:endParaRPr lang="en-US"/>
        </a:p>
      </dgm:t>
    </dgm:pt>
    <dgm:pt modelId="{5339D900-6E92-404F-957E-07D5C525E800}" type="sibTrans" cxnId="{FE4A0C71-0C71-4E1F-A4AD-BC893A5D79D3}">
      <dgm:prSet/>
      <dgm:spPr/>
      <dgm:t>
        <a:bodyPr/>
        <a:lstStyle/>
        <a:p>
          <a:endParaRPr lang="en-US"/>
        </a:p>
      </dgm:t>
    </dgm:pt>
    <dgm:pt modelId="{6267F6F8-2A59-4BFC-BEDF-9BCCB6790E9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000" dirty="0">
              <a:latin typeface="NikoshBAN" pitchFamily="2" charset="0"/>
              <a:cs typeface="NikoshBAN" pitchFamily="2" charset="0"/>
            </a:rPr>
            <a:t>তাং-০৬/০৯/২০১৯</a:t>
          </a:r>
        </a:p>
      </dgm:t>
    </dgm:pt>
    <dgm:pt modelId="{32E6238D-13D8-4271-A55C-CA38D1A90363}" type="parTrans" cxnId="{A483F1A6-161D-4BC0-A240-DBB81C7E0C8C}">
      <dgm:prSet/>
      <dgm:spPr/>
      <dgm:t>
        <a:bodyPr/>
        <a:lstStyle/>
        <a:p>
          <a:endParaRPr lang="en-US"/>
        </a:p>
      </dgm:t>
    </dgm:pt>
    <dgm:pt modelId="{99246289-17AF-4AE1-829C-695DF8C8D01D}" type="sibTrans" cxnId="{A483F1A6-161D-4BC0-A240-DBB81C7E0C8C}">
      <dgm:prSet/>
      <dgm:spPr/>
      <dgm:t>
        <a:bodyPr/>
        <a:lstStyle/>
        <a:p>
          <a:endParaRPr lang="en-US"/>
        </a:p>
      </dgm:t>
    </dgm:pt>
    <dgm:pt modelId="{DD4268AE-4D08-4EC1-A13B-669A3F72FA4A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2400" b="1" dirty="0" smtClean="0"/>
            <a:t>পাঠ-জীবের প্রজনন</a:t>
          </a:r>
          <a:endParaRPr lang="en-US" sz="2400" b="1" dirty="0"/>
        </a:p>
      </dgm:t>
    </dgm:pt>
    <dgm:pt modelId="{7A95B3E5-76A2-4BB7-826E-ABFD9384C81E}" type="parTrans" cxnId="{54452E11-27E0-4799-9305-F3C16C1D1D57}">
      <dgm:prSet/>
      <dgm:spPr/>
      <dgm:t>
        <a:bodyPr/>
        <a:lstStyle/>
        <a:p>
          <a:endParaRPr lang="en-US"/>
        </a:p>
      </dgm:t>
    </dgm:pt>
    <dgm:pt modelId="{77A8CDAF-8828-4C29-AB0D-C3B462A3E73F}" type="sibTrans" cxnId="{54452E11-27E0-4799-9305-F3C16C1D1D57}">
      <dgm:prSet/>
      <dgm:spPr/>
      <dgm:t>
        <a:bodyPr/>
        <a:lstStyle/>
        <a:p>
          <a:endParaRPr lang="en-US"/>
        </a:p>
      </dgm:t>
    </dgm:pt>
    <dgm:pt modelId="{B262C695-E1E3-4185-8C77-399ADACA38C7}" type="pres">
      <dgm:prSet presAssocID="{022C6E03-A14E-4745-8778-0EBCC209B8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AF5E0F-5971-4FED-A09E-DD6AEB5C93D3}" type="pres">
      <dgm:prSet presAssocID="{380E281D-859C-4091-8682-9B5F06B4B283}" presName="parentLin" presStyleCnt="0"/>
      <dgm:spPr/>
    </dgm:pt>
    <dgm:pt modelId="{380CE9B6-FF7F-47A2-B246-765C2FFB821D}" type="pres">
      <dgm:prSet presAssocID="{380E281D-859C-4091-8682-9B5F06B4B283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061F2550-F1CF-4804-AD21-64DDC3039F3A}" type="pres">
      <dgm:prSet presAssocID="{380E281D-859C-4091-8682-9B5F06B4B283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E7400F-9651-4C53-9254-2445FF0D132E}" type="pres">
      <dgm:prSet presAssocID="{380E281D-859C-4091-8682-9B5F06B4B283}" presName="negativeSpace" presStyleCnt="0"/>
      <dgm:spPr/>
    </dgm:pt>
    <dgm:pt modelId="{6B21E82F-0910-4E68-A255-8D5D173B0875}" type="pres">
      <dgm:prSet presAssocID="{380E281D-859C-4091-8682-9B5F06B4B283}" presName="childText" presStyleLbl="conF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B99E22FE-0DEF-47AF-94D7-E1080461F386}" type="pres">
      <dgm:prSet presAssocID="{2F62845A-61B5-4B4A-9F13-98BD0D2690EA}" presName="spaceBetweenRectangles" presStyleCnt="0"/>
      <dgm:spPr/>
    </dgm:pt>
    <dgm:pt modelId="{CEF808F6-D687-4CCC-987B-82C5DB39F6C7}" type="pres">
      <dgm:prSet presAssocID="{4CBE4ECB-9C7F-4760-B85B-8F6D897DC1D3}" presName="parentLin" presStyleCnt="0"/>
      <dgm:spPr/>
    </dgm:pt>
    <dgm:pt modelId="{A79977D2-EEAD-49B4-951B-4E35F41A2F73}" type="pres">
      <dgm:prSet presAssocID="{4CBE4ECB-9C7F-4760-B85B-8F6D897DC1D3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F0728DE9-5E9D-4B76-A39B-64A90BD75A3A}" type="pres">
      <dgm:prSet presAssocID="{4CBE4ECB-9C7F-4760-B85B-8F6D897DC1D3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C4D29-FE53-431A-8F47-931181A9EE08}" type="pres">
      <dgm:prSet presAssocID="{4CBE4ECB-9C7F-4760-B85B-8F6D897DC1D3}" presName="negativeSpace" presStyleCnt="0"/>
      <dgm:spPr/>
    </dgm:pt>
    <dgm:pt modelId="{42CC6F74-354A-431A-AE09-5E9FFAB6586C}" type="pres">
      <dgm:prSet presAssocID="{4CBE4ECB-9C7F-4760-B85B-8F6D897DC1D3}" presName="childText" presStyleLbl="conF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7D0CA2A1-A4D0-442A-98BE-7AE841CBD727}" type="pres">
      <dgm:prSet presAssocID="{1B25AFE9-F50D-4783-B264-5ABCFCA3462A}" presName="spaceBetweenRectangles" presStyleCnt="0"/>
      <dgm:spPr/>
    </dgm:pt>
    <dgm:pt modelId="{6D19C8D2-147A-4E60-A116-E5860318E204}" type="pres">
      <dgm:prSet presAssocID="{CFF550D8-E35D-4FD3-B1EF-D9AB6A903130}" presName="parentLin" presStyleCnt="0"/>
      <dgm:spPr/>
    </dgm:pt>
    <dgm:pt modelId="{3EC99A27-FC4E-4D65-8E90-AA604CF8A21D}" type="pres">
      <dgm:prSet presAssocID="{CFF550D8-E35D-4FD3-B1EF-D9AB6A903130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AB493204-C3F5-4839-8CEC-4FE62815C252}" type="pres">
      <dgm:prSet presAssocID="{CFF550D8-E35D-4FD3-B1EF-D9AB6A903130}" presName="parentText" presStyleLbl="node1" presStyleIdx="2" presStyleCnt="6" custScaleX="142857" custLinFactNeighborX="-8673" custLinFactNeighborY="95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45DFC-F203-43E7-96B4-B810610B316B}" type="pres">
      <dgm:prSet presAssocID="{CFF550D8-E35D-4FD3-B1EF-D9AB6A903130}" presName="negativeSpace" presStyleCnt="0"/>
      <dgm:spPr/>
    </dgm:pt>
    <dgm:pt modelId="{3D1AAA2A-1532-46FB-9290-ED7C44513EE1}" type="pres">
      <dgm:prSet presAssocID="{CFF550D8-E35D-4FD3-B1EF-D9AB6A903130}" presName="childText" presStyleLbl="conF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D7A8B256-FC5F-4FA0-9013-7066B9BDD369}" type="pres">
      <dgm:prSet presAssocID="{B5776E76-F75B-4566-BECD-A259DD7F9562}" presName="spaceBetweenRectangles" presStyleCnt="0"/>
      <dgm:spPr/>
    </dgm:pt>
    <dgm:pt modelId="{6F9569B4-B69F-4E7E-8093-3763ADF8001C}" type="pres">
      <dgm:prSet presAssocID="{DD4268AE-4D08-4EC1-A13B-669A3F72FA4A}" presName="parentLin" presStyleCnt="0"/>
      <dgm:spPr/>
    </dgm:pt>
    <dgm:pt modelId="{1A3DF327-6D26-4DDE-882A-86E1D07C640B}" type="pres">
      <dgm:prSet presAssocID="{DD4268AE-4D08-4EC1-A13B-669A3F72FA4A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B24EEE3-1C8F-45FB-B5C3-50F06AD1D65B}" type="pres">
      <dgm:prSet presAssocID="{DD4268AE-4D08-4EC1-A13B-669A3F72FA4A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B8F6A-3AA3-4E8F-B349-1501800B9D48}" type="pres">
      <dgm:prSet presAssocID="{DD4268AE-4D08-4EC1-A13B-669A3F72FA4A}" presName="negativeSpace" presStyleCnt="0"/>
      <dgm:spPr/>
    </dgm:pt>
    <dgm:pt modelId="{83BB89CD-7875-49AB-8DEA-FA4E08E67274}" type="pres">
      <dgm:prSet presAssocID="{DD4268AE-4D08-4EC1-A13B-669A3F72FA4A}" presName="childText" presStyleLbl="conFgAcc1" presStyleIdx="3" presStyleCnt="6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A2A1C30-6539-436D-A443-DE6131A57271}" type="pres">
      <dgm:prSet presAssocID="{77A8CDAF-8828-4C29-AB0D-C3B462A3E73F}" presName="spaceBetweenRectangles" presStyleCnt="0"/>
      <dgm:spPr/>
    </dgm:pt>
    <dgm:pt modelId="{47EF952A-FA28-429F-9379-01BDD50E0E46}" type="pres">
      <dgm:prSet presAssocID="{DD48BC02-C645-4A57-8E03-D5153D58BEE4}" presName="parentLin" presStyleCnt="0"/>
      <dgm:spPr/>
    </dgm:pt>
    <dgm:pt modelId="{B6275525-0AD2-48A9-B0F0-458B8B814E32}" type="pres">
      <dgm:prSet presAssocID="{DD48BC02-C645-4A57-8E03-D5153D58BEE4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6D451B6E-0840-4F8B-8436-64517BF8E428}" type="pres">
      <dgm:prSet presAssocID="{DD48BC02-C645-4A57-8E03-D5153D58BEE4}" presName="parentText" presStyleLbl="node1" presStyleIdx="4" presStyleCnt="6" custScaleX="142857" custLinFactNeighborY="-568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83C0AF-5AEA-4941-B424-DE6BBEEB018B}" type="pres">
      <dgm:prSet presAssocID="{DD48BC02-C645-4A57-8E03-D5153D58BEE4}" presName="negativeSpace" presStyleCnt="0"/>
      <dgm:spPr/>
    </dgm:pt>
    <dgm:pt modelId="{1007774C-76A8-43BD-B94E-1D6006ED9A37}" type="pres">
      <dgm:prSet presAssocID="{DD48BC02-C645-4A57-8E03-D5153D58BEE4}" presName="childText" presStyleLbl="conF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6DA09D43-AE74-470C-9357-46701FEF6042}" type="pres">
      <dgm:prSet presAssocID="{5339D900-6E92-404F-957E-07D5C525E800}" presName="spaceBetweenRectangles" presStyleCnt="0"/>
      <dgm:spPr/>
    </dgm:pt>
    <dgm:pt modelId="{0A09B02D-196F-496C-9899-5122BBBDEC7D}" type="pres">
      <dgm:prSet presAssocID="{6267F6F8-2A59-4BFC-BEDF-9BCCB6790E95}" presName="parentLin" presStyleCnt="0"/>
      <dgm:spPr/>
    </dgm:pt>
    <dgm:pt modelId="{C68752B3-6E34-483A-A7BF-980B16E825EE}" type="pres">
      <dgm:prSet presAssocID="{6267F6F8-2A59-4BFC-BEDF-9BCCB6790E95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E8F6E90F-8771-483E-B765-F1F812263359}" type="pres">
      <dgm:prSet presAssocID="{6267F6F8-2A59-4BFC-BEDF-9BCCB6790E95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BFEA4-685F-4580-A0C2-C6F026B585D2}" type="pres">
      <dgm:prSet presAssocID="{6267F6F8-2A59-4BFC-BEDF-9BCCB6790E95}" presName="negativeSpace" presStyleCnt="0"/>
      <dgm:spPr/>
    </dgm:pt>
    <dgm:pt modelId="{FF4A7A3D-AEFD-4F88-BA2F-557C011C2F56}" type="pres">
      <dgm:prSet presAssocID="{6267F6F8-2A59-4BFC-BEDF-9BCCB6790E95}" presName="childText" presStyleLbl="conFgAcc1" presStyleIdx="5" presStyleCnt="6" custLinFactNeighborY="-583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</dgm:ptLst>
  <dgm:cxnLst>
    <dgm:cxn modelId="{870D976E-F15B-4F0E-B8A8-AEA3325ACCBF}" srcId="{022C6E03-A14E-4745-8778-0EBCC209B8C8}" destId="{4CBE4ECB-9C7F-4760-B85B-8F6D897DC1D3}" srcOrd="1" destOrd="0" parTransId="{EBF1FFCB-AD59-4753-A2D5-BFFB47796268}" sibTransId="{1B25AFE9-F50D-4783-B264-5ABCFCA3462A}"/>
    <dgm:cxn modelId="{9DD71FF1-5F0D-40B8-9D83-B3D2D45111CB}" type="presOf" srcId="{DD48BC02-C645-4A57-8E03-D5153D58BEE4}" destId="{6D451B6E-0840-4F8B-8436-64517BF8E428}" srcOrd="1" destOrd="0" presId="urn:microsoft.com/office/officeart/2005/8/layout/list1"/>
    <dgm:cxn modelId="{FE4A0C71-0C71-4E1F-A4AD-BC893A5D79D3}" srcId="{022C6E03-A14E-4745-8778-0EBCC209B8C8}" destId="{DD48BC02-C645-4A57-8E03-D5153D58BEE4}" srcOrd="4" destOrd="0" parTransId="{BD453FC9-FDBB-4E64-9FD1-308B3F1322D6}" sibTransId="{5339D900-6E92-404F-957E-07D5C525E800}"/>
    <dgm:cxn modelId="{56F83D4E-A2EA-4553-B006-947F090802EB}" type="presOf" srcId="{4CBE4ECB-9C7F-4760-B85B-8F6D897DC1D3}" destId="{F0728DE9-5E9D-4B76-A39B-64A90BD75A3A}" srcOrd="1" destOrd="0" presId="urn:microsoft.com/office/officeart/2005/8/layout/list1"/>
    <dgm:cxn modelId="{A3D2430F-BF1C-4814-9892-BEABD49495A7}" type="presOf" srcId="{4CBE4ECB-9C7F-4760-B85B-8F6D897DC1D3}" destId="{A79977D2-EEAD-49B4-951B-4E35F41A2F73}" srcOrd="0" destOrd="0" presId="urn:microsoft.com/office/officeart/2005/8/layout/list1"/>
    <dgm:cxn modelId="{07485889-6732-4BB0-BAF1-03695D6F6926}" type="presOf" srcId="{380E281D-859C-4091-8682-9B5F06B4B283}" destId="{061F2550-F1CF-4804-AD21-64DDC3039F3A}" srcOrd="1" destOrd="0" presId="urn:microsoft.com/office/officeart/2005/8/layout/list1"/>
    <dgm:cxn modelId="{5E6313B4-1F1E-44F8-8FBC-CF0FA9232C10}" srcId="{022C6E03-A14E-4745-8778-0EBCC209B8C8}" destId="{380E281D-859C-4091-8682-9B5F06B4B283}" srcOrd="0" destOrd="0" parTransId="{97E89F93-30D7-48AF-BBCD-46AB6F2E8531}" sibTransId="{2F62845A-61B5-4B4A-9F13-98BD0D2690EA}"/>
    <dgm:cxn modelId="{03053D7C-6FB2-49D5-AD6F-9058CA4B7453}" srcId="{022C6E03-A14E-4745-8778-0EBCC209B8C8}" destId="{CFF550D8-E35D-4FD3-B1EF-D9AB6A903130}" srcOrd="2" destOrd="0" parTransId="{C181D62B-B5C8-46D2-B24E-E9506A88FB22}" sibTransId="{B5776E76-F75B-4566-BECD-A259DD7F9562}"/>
    <dgm:cxn modelId="{4037E577-496F-4598-98BF-B695CA9D324D}" type="presOf" srcId="{DD48BC02-C645-4A57-8E03-D5153D58BEE4}" destId="{B6275525-0AD2-48A9-B0F0-458B8B814E32}" srcOrd="0" destOrd="0" presId="urn:microsoft.com/office/officeart/2005/8/layout/list1"/>
    <dgm:cxn modelId="{54452E11-27E0-4799-9305-F3C16C1D1D57}" srcId="{022C6E03-A14E-4745-8778-0EBCC209B8C8}" destId="{DD4268AE-4D08-4EC1-A13B-669A3F72FA4A}" srcOrd="3" destOrd="0" parTransId="{7A95B3E5-76A2-4BB7-826E-ABFD9384C81E}" sibTransId="{77A8CDAF-8828-4C29-AB0D-C3B462A3E73F}"/>
    <dgm:cxn modelId="{C7993CED-4A5D-4833-8539-50A5E5820E4A}" type="presOf" srcId="{022C6E03-A14E-4745-8778-0EBCC209B8C8}" destId="{B262C695-E1E3-4185-8C77-399ADACA38C7}" srcOrd="0" destOrd="0" presId="urn:microsoft.com/office/officeart/2005/8/layout/list1"/>
    <dgm:cxn modelId="{07D2F057-1444-4CC5-977B-23356AA162A0}" type="presOf" srcId="{DD4268AE-4D08-4EC1-A13B-669A3F72FA4A}" destId="{EB24EEE3-1C8F-45FB-B5C3-50F06AD1D65B}" srcOrd="1" destOrd="0" presId="urn:microsoft.com/office/officeart/2005/8/layout/list1"/>
    <dgm:cxn modelId="{50024306-1F70-4325-90F8-463EC06C8395}" type="presOf" srcId="{6267F6F8-2A59-4BFC-BEDF-9BCCB6790E95}" destId="{E8F6E90F-8771-483E-B765-F1F812263359}" srcOrd="1" destOrd="0" presId="urn:microsoft.com/office/officeart/2005/8/layout/list1"/>
    <dgm:cxn modelId="{87BAE62E-D0B2-4240-B767-7AD4C6BB5926}" type="presOf" srcId="{CFF550D8-E35D-4FD3-B1EF-D9AB6A903130}" destId="{3EC99A27-FC4E-4D65-8E90-AA604CF8A21D}" srcOrd="0" destOrd="0" presId="urn:microsoft.com/office/officeart/2005/8/layout/list1"/>
    <dgm:cxn modelId="{FA4C9D42-D0FA-4B18-8771-4B5C0B5501D4}" type="presOf" srcId="{CFF550D8-E35D-4FD3-B1EF-D9AB6A903130}" destId="{AB493204-C3F5-4839-8CEC-4FE62815C252}" srcOrd="1" destOrd="0" presId="urn:microsoft.com/office/officeart/2005/8/layout/list1"/>
    <dgm:cxn modelId="{A483F1A6-161D-4BC0-A240-DBB81C7E0C8C}" srcId="{022C6E03-A14E-4745-8778-0EBCC209B8C8}" destId="{6267F6F8-2A59-4BFC-BEDF-9BCCB6790E95}" srcOrd="5" destOrd="0" parTransId="{32E6238D-13D8-4271-A55C-CA38D1A90363}" sibTransId="{99246289-17AF-4AE1-829C-695DF8C8D01D}"/>
    <dgm:cxn modelId="{7AA16990-4C24-449B-B419-F514272BC454}" type="presOf" srcId="{6267F6F8-2A59-4BFC-BEDF-9BCCB6790E95}" destId="{C68752B3-6E34-483A-A7BF-980B16E825EE}" srcOrd="0" destOrd="0" presId="urn:microsoft.com/office/officeart/2005/8/layout/list1"/>
    <dgm:cxn modelId="{7ACA9BD1-4368-4CA5-85FC-F5553658FE48}" type="presOf" srcId="{DD4268AE-4D08-4EC1-A13B-669A3F72FA4A}" destId="{1A3DF327-6D26-4DDE-882A-86E1D07C640B}" srcOrd="0" destOrd="0" presId="urn:microsoft.com/office/officeart/2005/8/layout/list1"/>
    <dgm:cxn modelId="{76DD7F25-2980-4BDD-9703-C136468A35AD}" type="presOf" srcId="{380E281D-859C-4091-8682-9B5F06B4B283}" destId="{380CE9B6-FF7F-47A2-B246-765C2FFB821D}" srcOrd="0" destOrd="0" presId="urn:microsoft.com/office/officeart/2005/8/layout/list1"/>
    <dgm:cxn modelId="{19CA1686-51D2-45BA-8571-030D5BEF34E5}" type="presParOf" srcId="{B262C695-E1E3-4185-8C77-399ADACA38C7}" destId="{A1AF5E0F-5971-4FED-A09E-DD6AEB5C93D3}" srcOrd="0" destOrd="0" presId="urn:microsoft.com/office/officeart/2005/8/layout/list1"/>
    <dgm:cxn modelId="{DF825DD2-9342-4E41-A1CA-9F37EFDFA3EF}" type="presParOf" srcId="{A1AF5E0F-5971-4FED-A09E-DD6AEB5C93D3}" destId="{380CE9B6-FF7F-47A2-B246-765C2FFB821D}" srcOrd="0" destOrd="0" presId="urn:microsoft.com/office/officeart/2005/8/layout/list1"/>
    <dgm:cxn modelId="{64F78676-FDAB-4BB0-B5A5-0B231C1154A5}" type="presParOf" srcId="{A1AF5E0F-5971-4FED-A09E-DD6AEB5C93D3}" destId="{061F2550-F1CF-4804-AD21-64DDC3039F3A}" srcOrd="1" destOrd="0" presId="urn:microsoft.com/office/officeart/2005/8/layout/list1"/>
    <dgm:cxn modelId="{A369AFDC-CC10-4462-97AB-F569A4761480}" type="presParOf" srcId="{B262C695-E1E3-4185-8C77-399ADACA38C7}" destId="{E5E7400F-9651-4C53-9254-2445FF0D132E}" srcOrd="1" destOrd="0" presId="urn:microsoft.com/office/officeart/2005/8/layout/list1"/>
    <dgm:cxn modelId="{452372C5-1001-4771-B8A2-493B27DBDA61}" type="presParOf" srcId="{B262C695-E1E3-4185-8C77-399ADACA38C7}" destId="{6B21E82F-0910-4E68-A255-8D5D173B0875}" srcOrd="2" destOrd="0" presId="urn:microsoft.com/office/officeart/2005/8/layout/list1"/>
    <dgm:cxn modelId="{1DD2BBAA-5654-4DC8-A079-794A06934FF3}" type="presParOf" srcId="{B262C695-E1E3-4185-8C77-399ADACA38C7}" destId="{B99E22FE-0DEF-47AF-94D7-E1080461F386}" srcOrd="3" destOrd="0" presId="urn:microsoft.com/office/officeart/2005/8/layout/list1"/>
    <dgm:cxn modelId="{4FA7DA69-A715-4E55-9083-E96A4E71C03E}" type="presParOf" srcId="{B262C695-E1E3-4185-8C77-399ADACA38C7}" destId="{CEF808F6-D687-4CCC-987B-82C5DB39F6C7}" srcOrd="4" destOrd="0" presId="urn:microsoft.com/office/officeart/2005/8/layout/list1"/>
    <dgm:cxn modelId="{8845E938-7CF8-45EC-BA9B-3BB2203F5869}" type="presParOf" srcId="{CEF808F6-D687-4CCC-987B-82C5DB39F6C7}" destId="{A79977D2-EEAD-49B4-951B-4E35F41A2F73}" srcOrd="0" destOrd="0" presId="urn:microsoft.com/office/officeart/2005/8/layout/list1"/>
    <dgm:cxn modelId="{45416D3B-5737-4C94-B4E7-AD71D6121436}" type="presParOf" srcId="{CEF808F6-D687-4CCC-987B-82C5DB39F6C7}" destId="{F0728DE9-5E9D-4B76-A39B-64A90BD75A3A}" srcOrd="1" destOrd="0" presId="urn:microsoft.com/office/officeart/2005/8/layout/list1"/>
    <dgm:cxn modelId="{51B41A16-1C1E-4D6E-9022-75BE5BD01B20}" type="presParOf" srcId="{B262C695-E1E3-4185-8C77-399ADACA38C7}" destId="{EB8C4D29-FE53-431A-8F47-931181A9EE08}" srcOrd="5" destOrd="0" presId="urn:microsoft.com/office/officeart/2005/8/layout/list1"/>
    <dgm:cxn modelId="{14E19FF4-93F4-47ED-984F-93AB328457D6}" type="presParOf" srcId="{B262C695-E1E3-4185-8C77-399ADACA38C7}" destId="{42CC6F74-354A-431A-AE09-5E9FFAB6586C}" srcOrd="6" destOrd="0" presId="urn:microsoft.com/office/officeart/2005/8/layout/list1"/>
    <dgm:cxn modelId="{4E311751-6EF4-48AF-8182-F5307A1D3845}" type="presParOf" srcId="{B262C695-E1E3-4185-8C77-399ADACA38C7}" destId="{7D0CA2A1-A4D0-442A-98BE-7AE841CBD727}" srcOrd="7" destOrd="0" presId="urn:microsoft.com/office/officeart/2005/8/layout/list1"/>
    <dgm:cxn modelId="{9ED35324-331A-45DA-B3D1-DF141920D349}" type="presParOf" srcId="{B262C695-E1E3-4185-8C77-399ADACA38C7}" destId="{6D19C8D2-147A-4E60-A116-E5860318E204}" srcOrd="8" destOrd="0" presId="urn:microsoft.com/office/officeart/2005/8/layout/list1"/>
    <dgm:cxn modelId="{AFAA33A1-8D1A-434C-90E3-992CBB6A1F34}" type="presParOf" srcId="{6D19C8D2-147A-4E60-A116-E5860318E204}" destId="{3EC99A27-FC4E-4D65-8E90-AA604CF8A21D}" srcOrd="0" destOrd="0" presId="urn:microsoft.com/office/officeart/2005/8/layout/list1"/>
    <dgm:cxn modelId="{B9EDD7BE-27CE-4E3C-96E5-EFB8202AE3D9}" type="presParOf" srcId="{6D19C8D2-147A-4E60-A116-E5860318E204}" destId="{AB493204-C3F5-4839-8CEC-4FE62815C252}" srcOrd="1" destOrd="0" presId="urn:microsoft.com/office/officeart/2005/8/layout/list1"/>
    <dgm:cxn modelId="{F0EECBB3-4F23-4A00-8980-F613FDFBAEA3}" type="presParOf" srcId="{B262C695-E1E3-4185-8C77-399ADACA38C7}" destId="{9EC45DFC-F203-43E7-96B4-B810610B316B}" srcOrd="9" destOrd="0" presId="urn:microsoft.com/office/officeart/2005/8/layout/list1"/>
    <dgm:cxn modelId="{50BC7625-81DF-4D51-9D17-561CA673596D}" type="presParOf" srcId="{B262C695-E1E3-4185-8C77-399ADACA38C7}" destId="{3D1AAA2A-1532-46FB-9290-ED7C44513EE1}" srcOrd="10" destOrd="0" presId="urn:microsoft.com/office/officeart/2005/8/layout/list1"/>
    <dgm:cxn modelId="{1D17B5F4-9407-451E-BA0A-30C0A1445AD8}" type="presParOf" srcId="{B262C695-E1E3-4185-8C77-399ADACA38C7}" destId="{D7A8B256-FC5F-4FA0-9013-7066B9BDD369}" srcOrd="11" destOrd="0" presId="urn:microsoft.com/office/officeart/2005/8/layout/list1"/>
    <dgm:cxn modelId="{E854FA60-8470-418B-A385-4D4DAEC19100}" type="presParOf" srcId="{B262C695-E1E3-4185-8C77-399ADACA38C7}" destId="{6F9569B4-B69F-4E7E-8093-3763ADF8001C}" srcOrd="12" destOrd="0" presId="urn:microsoft.com/office/officeart/2005/8/layout/list1"/>
    <dgm:cxn modelId="{B0998984-25BD-4135-9373-1F7FAA73ED88}" type="presParOf" srcId="{6F9569B4-B69F-4E7E-8093-3763ADF8001C}" destId="{1A3DF327-6D26-4DDE-882A-86E1D07C640B}" srcOrd="0" destOrd="0" presId="urn:microsoft.com/office/officeart/2005/8/layout/list1"/>
    <dgm:cxn modelId="{36824824-FF12-4DC7-997F-C53727FE1C3B}" type="presParOf" srcId="{6F9569B4-B69F-4E7E-8093-3763ADF8001C}" destId="{EB24EEE3-1C8F-45FB-B5C3-50F06AD1D65B}" srcOrd="1" destOrd="0" presId="urn:microsoft.com/office/officeart/2005/8/layout/list1"/>
    <dgm:cxn modelId="{73961AEE-354D-49D6-95B9-37ADEE79779E}" type="presParOf" srcId="{B262C695-E1E3-4185-8C77-399ADACA38C7}" destId="{D5DB8F6A-3AA3-4E8F-B349-1501800B9D48}" srcOrd="13" destOrd="0" presId="urn:microsoft.com/office/officeart/2005/8/layout/list1"/>
    <dgm:cxn modelId="{C39A9326-4650-4478-92E3-353BCB733E86}" type="presParOf" srcId="{B262C695-E1E3-4185-8C77-399ADACA38C7}" destId="{83BB89CD-7875-49AB-8DEA-FA4E08E67274}" srcOrd="14" destOrd="0" presId="urn:microsoft.com/office/officeart/2005/8/layout/list1"/>
    <dgm:cxn modelId="{2C09A5F6-69B1-49B6-826E-536F14749C9B}" type="presParOf" srcId="{B262C695-E1E3-4185-8C77-399ADACA38C7}" destId="{1A2A1C30-6539-436D-A443-DE6131A57271}" srcOrd="15" destOrd="0" presId="urn:microsoft.com/office/officeart/2005/8/layout/list1"/>
    <dgm:cxn modelId="{5EAFC4FC-8193-4EFF-AA5B-E11A88B03BA0}" type="presParOf" srcId="{B262C695-E1E3-4185-8C77-399ADACA38C7}" destId="{47EF952A-FA28-429F-9379-01BDD50E0E46}" srcOrd="16" destOrd="0" presId="urn:microsoft.com/office/officeart/2005/8/layout/list1"/>
    <dgm:cxn modelId="{01200182-A834-4038-BD1C-531A061C92E8}" type="presParOf" srcId="{47EF952A-FA28-429F-9379-01BDD50E0E46}" destId="{B6275525-0AD2-48A9-B0F0-458B8B814E32}" srcOrd="0" destOrd="0" presId="urn:microsoft.com/office/officeart/2005/8/layout/list1"/>
    <dgm:cxn modelId="{E711A9BD-FBC3-4D18-BE66-489C412096A9}" type="presParOf" srcId="{47EF952A-FA28-429F-9379-01BDD50E0E46}" destId="{6D451B6E-0840-4F8B-8436-64517BF8E428}" srcOrd="1" destOrd="0" presId="urn:microsoft.com/office/officeart/2005/8/layout/list1"/>
    <dgm:cxn modelId="{F21E98D5-DFE9-49DF-91DB-484625DF16C5}" type="presParOf" srcId="{B262C695-E1E3-4185-8C77-399ADACA38C7}" destId="{3883C0AF-5AEA-4941-B424-DE6BBEEB018B}" srcOrd="17" destOrd="0" presId="urn:microsoft.com/office/officeart/2005/8/layout/list1"/>
    <dgm:cxn modelId="{0C01E56F-9DEE-4F92-A890-8E38D7045F03}" type="presParOf" srcId="{B262C695-E1E3-4185-8C77-399ADACA38C7}" destId="{1007774C-76A8-43BD-B94E-1D6006ED9A37}" srcOrd="18" destOrd="0" presId="urn:microsoft.com/office/officeart/2005/8/layout/list1"/>
    <dgm:cxn modelId="{0909BFA3-BA63-4963-828C-B1CCFB60CEA3}" type="presParOf" srcId="{B262C695-E1E3-4185-8C77-399ADACA38C7}" destId="{6DA09D43-AE74-470C-9357-46701FEF6042}" srcOrd="19" destOrd="0" presId="urn:microsoft.com/office/officeart/2005/8/layout/list1"/>
    <dgm:cxn modelId="{80201C21-9CED-4C79-930E-F64A4B76AC46}" type="presParOf" srcId="{B262C695-E1E3-4185-8C77-399ADACA38C7}" destId="{0A09B02D-196F-496C-9899-5122BBBDEC7D}" srcOrd="20" destOrd="0" presId="urn:microsoft.com/office/officeart/2005/8/layout/list1"/>
    <dgm:cxn modelId="{B14828EE-B5F3-4AAC-A604-5BC353C4A8E1}" type="presParOf" srcId="{0A09B02D-196F-496C-9899-5122BBBDEC7D}" destId="{C68752B3-6E34-483A-A7BF-980B16E825EE}" srcOrd="0" destOrd="0" presId="urn:microsoft.com/office/officeart/2005/8/layout/list1"/>
    <dgm:cxn modelId="{12C46782-BFE5-4DD2-9190-647C5233FF3B}" type="presParOf" srcId="{0A09B02D-196F-496C-9899-5122BBBDEC7D}" destId="{E8F6E90F-8771-483E-B765-F1F812263359}" srcOrd="1" destOrd="0" presId="urn:microsoft.com/office/officeart/2005/8/layout/list1"/>
    <dgm:cxn modelId="{BD34A54B-21A6-4D0A-9036-B8E4EF1D11D6}" type="presParOf" srcId="{B262C695-E1E3-4185-8C77-399ADACA38C7}" destId="{FD4BFEA4-685F-4580-A0C2-C6F026B585D2}" srcOrd="21" destOrd="0" presId="urn:microsoft.com/office/officeart/2005/8/layout/list1"/>
    <dgm:cxn modelId="{C427F79F-B9A9-48B0-989B-DDD24C5AB8AF}" type="presParOf" srcId="{B262C695-E1E3-4185-8C77-399ADACA38C7}" destId="{FF4A7A3D-AEFD-4F88-BA2F-557C011C2F56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E609-52FE-47BC-B92C-FA3FB45BD99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855C-0D43-4443-B492-CF07B855D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855C-0D43-4443-B492-CF07B855DB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3.jpg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24400"/>
            <a:ext cx="9144000" cy="175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666" y="510706"/>
            <a:ext cx="2330868" cy="810222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6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6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563880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পরাগয়ন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338" y="1556408"/>
            <a:ext cx="5513041" cy="38767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068" y="572502"/>
            <a:ext cx="6628827" cy="70788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মৌঁমাছিরা ফুলে ফুলে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657671"/>
            <a:ext cx="7938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309" y="1386027"/>
            <a:ext cx="5836675" cy="412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309" y="1952764"/>
            <a:ext cx="1228725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683" y="2412346"/>
            <a:ext cx="122872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4 0.03056 L 0.03619 0.01528 C 0.04834 0.01181 0.05982 0.01713 0.06677 0.03056 C 0.07411 0.0463 0.07558 0.06435 0.07238 0.08565 L 0.05809 0.18056 " pathEditMode="relative" rAng="19080000" ptsTypes="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377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1.85185E-6 L 0.0609 -0.04051 C 0.07412 -0.04931 0.09281 -0.05209 0.11164 -0.04699 C 0.13288 -0.04028 0.14797 -0.02894 0.15945 -0.01273 L 0.211 0.05787 " pathEditMode="relative" rAng="16740000" ptsTypes="AAA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964" y="287798"/>
            <a:ext cx="2484881" cy="810222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6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128" y="5918567"/>
            <a:ext cx="765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গাছের ফুল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ধরণের পরাগায়ন ঘ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072"/>
          <a:stretch/>
        </p:blipFill>
        <p:spPr>
          <a:xfrm>
            <a:off x="2971800" y="1066800"/>
            <a:ext cx="3434246" cy="483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214" y="2516711"/>
            <a:ext cx="13335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231E-6 1.11111E-6 L 0.1887 -0.0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8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47800"/>
            <a:ext cx="6350000" cy="413362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2438400" y="304800"/>
            <a:ext cx="3006089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867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পর-পরাগায়ন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462" y="1633928"/>
            <a:ext cx="1334291" cy="111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316E-6 -2.96296E-6 L 0.293 0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0" y="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932E-6 1.11111E-6 L -2.13448 0.00555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3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191" y="428767"/>
            <a:ext cx="2711729" cy="83099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791200"/>
            <a:ext cx="8020902" cy="64633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314" y="1379270"/>
            <a:ext cx="6124152" cy="40100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537" y="1251248"/>
            <a:ext cx="5575283" cy="418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Rectangle 2"/>
          <p:cNvSpPr/>
          <p:nvPr/>
        </p:nvSpPr>
        <p:spPr>
          <a:xfrm>
            <a:off x="381000" y="431439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576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মধুগ্রন্থিযুক্ত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সুগন্ধযুক্ত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জবা,কুমড়া,সরিষা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06005">
            <a:off x="3654450" y="2639688"/>
            <a:ext cx="1922513" cy="1322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90600"/>
            <a:ext cx="5967130" cy="399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2362200" y="152400"/>
            <a:ext cx="4761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বায়ুপরাগী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345300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মধুগ্রন্থিহীন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হালকা,অসংখ্য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শাখান্বিত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62" b="30923"/>
          <a:stretch/>
        </p:blipFill>
        <p:spPr>
          <a:xfrm>
            <a:off x="2359210" y="761447"/>
            <a:ext cx="5155403" cy="398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প্রাণিপরাগী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0684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পুষ্পমঞ্জরীতে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00131">
            <a:off x="4948915" y="3506673"/>
            <a:ext cx="1389063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453" y="239989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715000"/>
            <a:ext cx="7188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" y="1163319"/>
            <a:ext cx="6341373" cy="41425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28"/>
            <a:ext cx="9677400" cy="92333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1" y="1143000"/>
            <a:ext cx="511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212" y="1757916"/>
            <a:ext cx="13504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এক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92" y="1798238"/>
            <a:ext cx="1479096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দুই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264" y="1748731"/>
            <a:ext cx="115170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তিন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5204" y="1741701"/>
            <a:ext cx="96462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742" y="2585024"/>
            <a:ext cx="637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211" y="3156606"/>
            <a:ext cx="176994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2" y="3097951"/>
            <a:ext cx="1613559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ধুতুরা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2089" y="3110378"/>
            <a:ext cx="187591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365370" y="3050483"/>
            <a:ext cx="177862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955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645" y="4559816"/>
            <a:ext cx="1479096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ধান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7696" y="4523021"/>
            <a:ext cx="2090027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কুমড়া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5373" y="4539685"/>
            <a:ext cx="173633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016" y="5198632"/>
            <a:ext cx="34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669" y="5828804"/>
            <a:ext cx="162306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2046" y="5770052"/>
            <a:ext cx="216715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 i ও 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1826" y="5744261"/>
            <a:ext cx="200857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i ও ii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1120" y="5744261"/>
            <a:ext cx="2017679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730" dirty="0"/>
              <a:t>) i, ii ও  iii</a:t>
            </a:r>
          </a:p>
        </p:txBody>
      </p:sp>
      <p:sp>
        <p:nvSpPr>
          <p:cNvPr id="22" name="Oval 21"/>
          <p:cNvSpPr/>
          <p:nvPr/>
        </p:nvSpPr>
        <p:spPr>
          <a:xfrm>
            <a:off x="2786062" y="1870326"/>
            <a:ext cx="399464" cy="4758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3" name="Oval 22"/>
          <p:cNvSpPr/>
          <p:nvPr/>
        </p:nvSpPr>
        <p:spPr>
          <a:xfrm>
            <a:off x="7411263" y="3107550"/>
            <a:ext cx="403658" cy="4532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4" name="Oval 23"/>
          <p:cNvSpPr/>
          <p:nvPr/>
        </p:nvSpPr>
        <p:spPr>
          <a:xfrm>
            <a:off x="2889342" y="5832245"/>
            <a:ext cx="388842" cy="4457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A7756F9-5E4C-4D27-9009-740D8644CD56}"/>
              </a:ext>
            </a:extLst>
          </p:cNvPr>
          <p:cNvGrpSpPr/>
          <p:nvPr/>
        </p:nvGrpSpPr>
        <p:grpSpPr>
          <a:xfrm>
            <a:off x="5334000" y="1143000"/>
            <a:ext cx="2727448" cy="2727450"/>
            <a:chOff x="5581649" y="2025287"/>
            <a:chExt cx="1489197" cy="1489198"/>
          </a:xfrm>
        </p:grpSpPr>
        <p:sp>
          <p:nvSpPr>
            <p:cNvPr id="34" name="Freeform: Shape 23">
              <a:extLst>
                <a:ext uri="{FF2B5EF4-FFF2-40B4-BE49-F238E27FC236}">
                  <a16:creationId xmlns="" xmlns:a16="http://schemas.microsoft.com/office/drawing/2014/main" id="{4B165827-2CC0-47EA-B309-94D943CFAB8E}"/>
                </a:ext>
              </a:extLst>
            </p:cNvPr>
            <p:cNvSpPr/>
            <p:nvPr/>
          </p:nvSpPr>
          <p:spPr>
            <a:xfrm rot="2700000">
              <a:off x="6257527" y="2150788"/>
              <a:ext cx="137440" cy="137440"/>
            </a:xfrm>
            <a:custGeom>
              <a:avLst/>
              <a:gdLst>
                <a:gd name="connsiteX0" fmla="*/ 0 w 268494"/>
                <a:gd name="connsiteY0" fmla="*/ 0 h 268494"/>
                <a:gd name="connsiteX1" fmla="*/ 268494 w 268494"/>
                <a:gd name="connsiteY1" fmla="*/ 0 h 268494"/>
                <a:gd name="connsiteX2" fmla="*/ 0 w 268494"/>
                <a:gd name="connsiteY2" fmla="*/ 268494 h 268494"/>
                <a:gd name="connsiteX3" fmla="*/ 0 w 268494"/>
                <a:gd name="connsiteY3" fmla="*/ 0 h 2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4" h="268494">
                  <a:moveTo>
                    <a:pt x="0" y="0"/>
                  </a:moveTo>
                  <a:lnTo>
                    <a:pt x="268494" y="0"/>
                  </a:lnTo>
                  <a:lnTo>
                    <a:pt x="0" y="268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="" xmlns:a16="http://schemas.microsoft.com/office/drawing/2014/main" id="{5BCEFCD9-32BE-41A0-BD81-E1E3776098C3}"/>
                </a:ext>
              </a:extLst>
            </p:cNvPr>
            <p:cNvSpPr/>
            <p:nvPr/>
          </p:nvSpPr>
          <p:spPr>
            <a:xfrm rot="2700000">
              <a:off x="6373943" y="2338983"/>
              <a:ext cx="640912" cy="125500"/>
            </a:xfrm>
            <a:custGeom>
              <a:avLst/>
              <a:gdLst>
                <a:gd name="connsiteX0" fmla="*/ 0 w 1252044"/>
                <a:gd name="connsiteY0" fmla="*/ 245169 h 245169"/>
                <a:gd name="connsiteX1" fmla="*/ 245169 w 1252044"/>
                <a:gd name="connsiteY1" fmla="*/ 0 h 245169"/>
                <a:gd name="connsiteX2" fmla="*/ 1006875 w 1252044"/>
                <a:gd name="connsiteY2" fmla="*/ 0 h 245169"/>
                <a:gd name="connsiteX3" fmla="*/ 1252044 w 1252044"/>
                <a:gd name="connsiteY3" fmla="*/ 245169 h 245169"/>
                <a:gd name="connsiteX4" fmla="*/ 0 w 1252044"/>
                <a:gd name="connsiteY4" fmla="*/ 245169 h 24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4" h="245169">
                  <a:moveTo>
                    <a:pt x="0" y="245169"/>
                  </a:moveTo>
                  <a:lnTo>
                    <a:pt x="245169" y="0"/>
                  </a:lnTo>
                  <a:lnTo>
                    <a:pt x="1006875" y="0"/>
                  </a:lnTo>
                  <a:lnTo>
                    <a:pt x="1252044" y="245169"/>
                  </a:lnTo>
                  <a:lnTo>
                    <a:pt x="0" y="24516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20">
              <a:extLst>
                <a:ext uri="{FF2B5EF4-FFF2-40B4-BE49-F238E27FC236}">
                  <a16:creationId xmlns="" xmlns:a16="http://schemas.microsoft.com/office/drawing/2014/main" id="{6F200555-14BD-4477-8C1E-CA26EE732A66}"/>
                </a:ext>
              </a:extLst>
            </p:cNvPr>
            <p:cNvSpPr/>
            <p:nvPr/>
          </p:nvSpPr>
          <p:spPr>
            <a:xfrm rot="2700000">
              <a:off x="6807903" y="2701165"/>
              <a:ext cx="137442" cy="137441"/>
            </a:xfrm>
            <a:custGeom>
              <a:avLst/>
              <a:gdLst>
                <a:gd name="connsiteX0" fmla="*/ 0 w 268497"/>
                <a:gd name="connsiteY0" fmla="*/ 0 h 268497"/>
                <a:gd name="connsiteX1" fmla="*/ 268497 w 268497"/>
                <a:gd name="connsiteY1" fmla="*/ 0 h 268497"/>
                <a:gd name="connsiteX2" fmla="*/ 268497 w 268497"/>
                <a:gd name="connsiteY2" fmla="*/ 268497 h 268497"/>
                <a:gd name="connsiteX3" fmla="*/ 0 w 268497"/>
                <a:gd name="connsiteY3" fmla="*/ 0 h 2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7" h="268497">
                  <a:moveTo>
                    <a:pt x="0" y="0"/>
                  </a:moveTo>
                  <a:lnTo>
                    <a:pt x="268497" y="0"/>
                  </a:lnTo>
                  <a:lnTo>
                    <a:pt x="268497" y="268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19">
              <a:extLst>
                <a:ext uri="{FF2B5EF4-FFF2-40B4-BE49-F238E27FC236}">
                  <a16:creationId xmlns="" xmlns:a16="http://schemas.microsoft.com/office/drawing/2014/main" id="{775583E2-E62B-40B8-97F8-EAF4A02EBCE5}"/>
                </a:ext>
              </a:extLst>
            </p:cNvPr>
            <p:cNvSpPr/>
            <p:nvPr/>
          </p:nvSpPr>
          <p:spPr>
            <a:xfrm rot="2700000">
              <a:off x="5707148" y="2701166"/>
              <a:ext cx="137440" cy="137440"/>
            </a:xfrm>
            <a:custGeom>
              <a:avLst/>
              <a:gdLst>
                <a:gd name="connsiteX0" fmla="*/ 0 w 268494"/>
                <a:gd name="connsiteY0" fmla="*/ 0 h 268494"/>
                <a:gd name="connsiteX1" fmla="*/ 268494 w 268494"/>
                <a:gd name="connsiteY1" fmla="*/ 268494 h 268494"/>
                <a:gd name="connsiteX2" fmla="*/ 0 w 268494"/>
                <a:gd name="connsiteY2" fmla="*/ 268494 h 268494"/>
                <a:gd name="connsiteX3" fmla="*/ 0 w 268494"/>
                <a:gd name="connsiteY3" fmla="*/ 0 h 26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4" h="268494">
                  <a:moveTo>
                    <a:pt x="0" y="0"/>
                  </a:moveTo>
                  <a:lnTo>
                    <a:pt x="268494" y="268494"/>
                  </a:lnTo>
                  <a:lnTo>
                    <a:pt x="0" y="268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18">
              <a:extLst>
                <a:ext uri="{FF2B5EF4-FFF2-40B4-BE49-F238E27FC236}">
                  <a16:creationId xmlns="" xmlns:a16="http://schemas.microsoft.com/office/drawing/2014/main" id="{F33DE840-EE80-4FF0-9A93-C079A35FE4B6}"/>
                </a:ext>
              </a:extLst>
            </p:cNvPr>
            <p:cNvSpPr/>
            <p:nvPr/>
          </p:nvSpPr>
          <p:spPr>
            <a:xfrm rot="2700000">
              <a:off x="5637638" y="3075288"/>
              <a:ext cx="640912" cy="125500"/>
            </a:xfrm>
            <a:custGeom>
              <a:avLst/>
              <a:gdLst>
                <a:gd name="connsiteX0" fmla="*/ 0 w 1252044"/>
                <a:gd name="connsiteY0" fmla="*/ 0 h 245169"/>
                <a:gd name="connsiteX1" fmla="*/ 1252044 w 1252044"/>
                <a:gd name="connsiteY1" fmla="*/ 0 h 245169"/>
                <a:gd name="connsiteX2" fmla="*/ 1006875 w 1252044"/>
                <a:gd name="connsiteY2" fmla="*/ 245169 h 245169"/>
                <a:gd name="connsiteX3" fmla="*/ 245168 w 1252044"/>
                <a:gd name="connsiteY3" fmla="*/ 245169 h 245169"/>
                <a:gd name="connsiteX4" fmla="*/ 0 w 1252044"/>
                <a:gd name="connsiteY4" fmla="*/ 0 h 24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4" h="245169">
                  <a:moveTo>
                    <a:pt x="0" y="0"/>
                  </a:moveTo>
                  <a:lnTo>
                    <a:pt x="1252044" y="0"/>
                  </a:lnTo>
                  <a:lnTo>
                    <a:pt x="1006875" y="245169"/>
                  </a:lnTo>
                  <a:lnTo>
                    <a:pt x="245168" y="245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="" xmlns:a16="http://schemas.microsoft.com/office/drawing/2014/main" id="{E18F3C79-A2C9-4D16-9AEC-C8A8C4D97067}"/>
                </a:ext>
              </a:extLst>
            </p:cNvPr>
            <p:cNvSpPr/>
            <p:nvPr/>
          </p:nvSpPr>
          <p:spPr>
            <a:xfrm rot="2700000">
              <a:off x="6631649" y="2817584"/>
              <a:ext cx="125500" cy="640910"/>
            </a:xfrm>
            <a:custGeom>
              <a:avLst/>
              <a:gdLst>
                <a:gd name="connsiteX0" fmla="*/ 0 w 245169"/>
                <a:gd name="connsiteY0" fmla="*/ 0 h 1252041"/>
                <a:gd name="connsiteX1" fmla="*/ 245169 w 245169"/>
                <a:gd name="connsiteY1" fmla="*/ 245169 h 1252041"/>
                <a:gd name="connsiteX2" fmla="*/ 245169 w 245169"/>
                <a:gd name="connsiteY2" fmla="*/ 1006872 h 1252041"/>
                <a:gd name="connsiteX3" fmla="*/ 0 w 245169"/>
                <a:gd name="connsiteY3" fmla="*/ 1252041 h 1252041"/>
                <a:gd name="connsiteX4" fmla="*/ 0 w 245169"/>
                <a:gd name="connsiteY4" fmla="*/ 0 h 125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169" h="1252041">
                  <a:moveTo>
                    <a:pt x="0" y="0"/>
                  </a:moveTo>
                  <a:lnTo>
                    <a:pt x="245169" y="245169"/>
                  </a:lnTo>
                  <a:lnTo>
                    <a:pt x="245169" y="1006872"/>
                  </a:lnTo>
                  <a:lnTo>
                    <a:pt x="0" y="125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="" xmlns:a16="http://schemas.microsoft.com/office/drawing/2014/main" id="{8577D677-5D2D-430F-9072-116A10EB55FF}"/>
                </a:ext>
              </a:extLst>
            </p:cNvPr>
            <p:cNvSpPr/>
            <p:nvPr/>
          </p:nvSpPr>
          <p:spPr>
            <a:xfrm rot="2700000">
              <a:off x="6257526" y="3251542"/>
              <a:ext cx="137442" cy="137441"/>
            </a:xfrm>
            <a:custGeom>
              <a:avLst/>
              <a:gdLst>
                <a:gd name="connsiteX0" fmla="*/ 0 w 268497"/>
                <a:gd name="connsiteY0" fmla="*/ 268497 h 268497"/>
                <a:gd name="connsiteX1" fmla="*/ 268497 w 268497"/>
                <a:gd name="connsiteY1" fmla="*/ 0 h 268497"/>
                <a:gd name="connsiteX2" fmla="*/ 268497 w 268497"/>
                <a:gd name="connsiteY2" fmla="*/ 268497 h 268497"/>
                <a:gd name="connsiteX3" fmla="*/ 0 w 268497"/>
                <a:gd name="connsiteY3" fmla="*/ 268497 h 2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497" h="268497">
                  <a:moveTo>
                    <a:pt x="0" y="268497"/>
                  </a:moveTo>
                  <a:lnTo>
                    <a:pt x="268497" y="0"/>
                  </a:lnTo>
                  <a:lnTo>
                    <a:pt x="268497" y="268497"/>
                  </a:lnTo>
                  <a:lnTo>
                    <a:pt x="0" y="2684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15">
              <a:extLst>
                <a:ext uri="{FF2B5EF4-FFF2-40B4-BE49-F238E27FC236}">
                  <a16:creationId xmlns="" xmlns:a16="http://schemas.microsoft.com/office/drawing/2014/main" id="{ECE00AC4-581A-42E2-B462-391762186746}"/>
                </a:ext>
              </a:extLst>
            </p:cNvPr>
            <p:cNvSpPr/>
            <p:nvPr/>
          </p:nvSpPr>
          <p:spPr>
            <a:xfrm rot="2700000">
              <a:off x="6132027" y="2025287"/>
              <a:ext cx="388441" cy="388441"/>
            </a:xfrm>
            <a:custGeom>
              <a:avLst/>
              <a:gdLst>
                <a:gd name="connsiteX0" fmla="*/ 0 w 758833"/>
                <a:gd name="connsiteY0" fmla="*/ 0 h 758833"/>
                <a:gd name="connsiteX1" fmla="*/ 758833 w 758833"/>
                <a:gd name="connsiteY1" fmla="*/ 1 h 758833"/>
                <a:gd name="connsiteX2" fmla="*/ 513664 w 758833"/>
                <a:gd name="connsiteY2" fmla="*/ 245170 h 758833"/>
                <a:gd name="connsiteX3" fmla="*/ 245170 w 758833"/>
                <a:gd name="connsiteY3" fmla="*/ 245170 h 758833"/>
                <a:gd name="connsiteX4" fmla="*/ 245170 w 758833"/>
                <a:gd name="connsiteY4" fmla="*/ 513664 h 758833"/>
                <a:gd name="connsiteX5" fmla="*/ 0 w 758833"/>
                <a:gd name="connsiteY5" fmla="*/ 758833 h 758833"/>
                <a:gd name="connsiteX6" fmla="*/ 0 w 758833"/>
                <a:gd name="connsiteY6" fmla="*/ 0 h 7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3" h="758833">
                  <a:moveTo>
                    <a:pt x="0" y="0"/>
                  </a:moveTo>
                  <a:lnTo>
                    <a:pt x="758833" y="1"/>
                  </a:lnTo>
                  <a:lnTo>
                    <a:pt x="513664" y="245170"/>
                  </a:lnTo>
                  <a:lnTo>
                    <a:pt x="245170" y="245170"/>
                  </a:lnTo>
                  <a:lnTo>
                    <a:pt x="245170" y="513664"/>
                  </a:lnTo>
                  <a:lnTo>
                    <a:pt x="0" y="758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11">
              <a:extLst>
                <a:ext uri="{FF2B5EF4-FFF2-40B4-BE49-F238E27FC236}">
                  <a16:creationId xmlns="" xmlns:a16="http://schemas.microsoft.com/office/drawing/2014/main" id="{05FA0CA0-965E-46A6-8176-4F4431803D39}"/>
                </a:ext>
              </a:extLst>
            </p:cNvPr>
            <p:cNvSpPr/>
            <p:nvPr/>
          </p:nvSpPr>
          <p:spPr>
            <a:xfrm rot="2700000">
              <a:off x="6682404" y="2575665"/>
              <a:ext cx="388442" cy="388442"/>
            </a:xfrm>
            <a:custGeom>
              <a:avLst/>
              <a:gdLst>
                <a:gd name="connsiteX0" fmla="*/ 0 w 758835"/>
                <a:gd name="connsiteY0" fmla="*/ 0 h 758835"/>
                <a:gd name="connsiteX1" fmla="*/ 758835 w 758835"/>
                <a:gd name="connsiteY1" fmla="*/ 0 h 758835"/>
                <a:gd name="connsiteX2" fmla="*/ 758835 w 758835"/>
                <a:gd name="connsiteY2" fmla="*/ 758835 h 758835"/>
                <a:gd name="connsiteX3" fmla="*/ 513666 w 758835"/>
                <a:gd name="connsiteY3" fmla="*/ 513666 h 758835"/>
                <a:gd name="connsiteX4" fmla="*/ 513666 w 758835"/>
                <a:gd name="connsiteY4" fmla="*/ 245169 h 758835"/>
                <a:gd name="connsiteX5" fmla="*/ 245169 w 758835"/>
                <a:gd name="connsiteY5" fmla="*/ 245169 h 758835"/>
                <a:gd name="connsiteX6" fmla="*/ 0 w 758835"/>
                <a:gd name="connsiteY6" fmla="*/ 0 h 75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5" h="758835">
                  <a:moveTo>
                    <a:pt x="0" y="0"/>
                  </a:moveTo>
                  <a:lnTo>
                    <a:pt x="758835" y="0"/>
                  </a:lnTo>
                  <a:lnTo>
                    <a:pt x="758835" y="758835"/>
                  </a:lnTo>
                  <a:lnTo>
                    <a:pt x="513666" y="513666"/>
                  </a:lnTo>
                  <a:lnTo>
                    <a:pt x="513666" y="245169"/>
                  </a:lnTo>
                  <a:lnTo>
                    <a:pt x="245169" y="245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10">
              <a:extLst>
                <a:ext uri="{FF2B5EF4-FFF2-40B4-BE49-F238E27FC236}">
                  <a16:creationId xmlns="" xmlns:a16="http://schemas.microsoft.com/office/drawing/2014/main" id="{6C2D3367-654D-4387-ADEF-7DC3CA1F79C9}"/>
                </a:ext>
              </a:extLst>
            </p:cNvPr>
            <p:cNvSpPr/>
            <p:nvPr/>
          </p:nvSpPr>
          <p:spPr>
            <a:xfrm rot="2700000">
              <a:off x="5581649" y="2575666"/>
              <a:ext cx="388440" cy="388440"/>
            </a:xfrm>
            <a:custGeom>
              <a:avLst/>
              <a:gdLst>
                <a:gd name="connsiteX0" fmla="*/ 0 w 758831"/>
                <a:gd name="connsiteY0" fmla="*/ 0 h 758832"/>
                <a:gd name="connsiteX1" fmla="*/ 245169 w 758831"/>
                <a:gd name="connsiteY1" fmla="*/ 245169 h 758832"/>
                <a:gd name="connsiteX2" fmla="*/ 245169 w 758831"/>
                <a:gd name="connsiteY2" fmla="*/ 513663 h 758832"/>
                <a:gd name="connsiteX3" fmla="*/ 513663 w 758831"/>
                <a:gd name="connsiteY3" fmla="*/ 513663 h 758832"/>
                <a:gd name="connsiteX4" fmla="*/ 758831 w 758831"/>
                <a:gd name="connsiteY4" fmla="*/ 758832 h 758832"/>
                <a:gd name="connsiteX5" fmla="*/ 0 w 758831"/>
                <a:gd name="connsiteY5" fmla="*/ 758832 h 758832"/>
                <a:gd name="connsiteX6" fmla="*/ 0 w 758831"/>
                <a:gd name="connsiteY6" fmla="*/ 0 h 75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1" h="758832">
                  <a:moveTo>
                    <a:pt x="0" y="0"/>
                  </a:moveTo>
                  <a:lnTo>
                    <a:pt x="245169" y="245169"/>
                  </a:lnTo>
                  <a:lnTo>
                    <a:pt x="245169" y="513663"/>
                  </a:lnTo>
                  <a:lnTo>
                    <a:pt x="513663" y="513663"/>
                  </a:lnTo>
                  <a:lnTo>
                    <a:pt x="758831" y="758832"/>
                  </a:lnTo>
                  <a:lnTo>
                    <a:pt x="0" y="758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7">
              <a:extLst>
                <a:ext uri="{FF2B5EF4-FFF2-40B4-BE49-F238E27FC236}">
                  <a16:creationId xmlns="" xmlns:a16="http://schemas.microsoft.com/office/drawing/2014/main" id="{9CFCE3BF-A2EA-4719-83BD-8C06041FA675}"/>
                </a:ext>
              </a:extLst>
            </p:cNvPr>
            <p:cNvSpPr/>
            <p:nvPr/>
          </p:nvSpPr>
          <p:spPr>
            <a:xfrm rot="2700000">
              <a:off x="6132027" y="3126043"/>
              <a:ext cx="388442" cy="388442"/>
            </a:xfrm>
            <a:custGeom>
              <a:avLst/>
              <a:gdLst>
                <a:gd name="connsiteX0" fmla="*/ 0 w 758835"/>
                <a:gd name="connsiteY0" fmla="*/ 758835 h 758835"/>
                <a:gd name="connsiteX1" fmla="*/ 245169 w 758835"/>
                <a:gd name="connsiteY1" fmla="*/ 513666 h 758835"/>
                <a:gd name="connsiteX2" fmla="*/ 513666 w 758835"/>
                <a:gd name="connsiteY2" fmla="*/ 513666 h 758835"/>
                <a:gd name="connsiteX3" fmla="*/ 513666 w 758835"/>
                <a:gd name="connsiteY3" fmla="*/ 245169 h 758835"/>
                <a:gd name="connsiteX4" fmla="*/ 758835 w 758835"/>
                <a:gd name="connsiteY4" fmla="*/ 0 h 758835"/>
                <a:gd name="connsiteX5" fmla="*/ 758835 w 758835"/>
                <a:gd name="connsiteY5" fmla="*/ 758835 h 758835"/>
                <a:gd name="connsiteX6" fmla="*/ 0 w 758835"/>
                <a:gd name="connsiteY6" fmla="*/ 758835 h 75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35" h="758835">
                  <a:moveTo>
                    <a:pt x="0" y="758835"/>
                  </a:moveTo>
                  <a:lnTo>
                    <a:pt x="245169" y="513666"/>
                  </a:lnTo>
                  <a:lnTo>
                    <a:pt x="513666" y="513666"/>
                  </a:lnTo>
                  <a:lnTo>
                    <a:pt x="513666" y="245169"/>
                  </a:lnTo>
                  <a:lnTo>
                    <a:pt x="758835" y="0"/>
                  </a:lnTo>
                  <a:lnTo>
                    <a:pt x="758835" y="758835"/>
                  </a:lnTo>
                  <a:lnTo>
                    <a:pt x="0" y="7588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26">
              <a:extLst>
                <a:ext uri="{FF2B5EF4-FFF2-40B4-BE49-F238E27FC236}">
                  <a16:creationId xmlns="" xmlns:a16="http://schemas.microsoft.com/office/drawing/2014/main" id="{DD451C8D-23A8-451F-8213-2D494FF54D07}"/>
                </a:ext>
              </a:extLst>
            </p:cNvPr>
            <p:cNvSpPr/>
            <p:nvPr/>
          </p:nvSpPr>
          <p:spPr>
            <a:xfrm>
              <a:off x="5778461" y="2219508"/>
              <a:ext cx="1100757" cy="1100757"/>
            </a:xfrm>
            <a:custGeom>
              <a:avLst/>
              <a:gdLst>
                <a:gd name="connsiteX0" fmla="*/ 2150368 w 2150369"/>
                <a:gd name="connsiteY0" fmla="*/ 1611763 h 2150369"/>
                <a:gd name="connsiteX1" fmla="*/ 2150368 w 2150369"/>
                <a:gd name="connsiteY1" fmla="*/ 2150369 h 2150369"/>
                <a:gd name="connsiteX2" fmla="*/ 1611763 w 2150369"/>
                <a:gd name="connsiteY2" fmla="*/ 2150368 h 2150369"/>
                <a:gd name="connsiteX3" fmla="*/ 0 w 2150369"/>
                <a:gd name="connsiteY3" fmla="*/ 1611761 h 2150369"/>
                <a:gd name="connsiteX4" fmla="*/ 538608 w 2150369"/>
                <a:gd name="connsiteY4" fmla="*/ 2150368 h 2150369"/>
                <a:gd name="connsiteX5" fmla="*/ 0 w 2150369"/>
                <a:gd name="connsiteY5" fmla="*/ 2150368 h 2150369"/>
                <a:gd name="connsiteX6" fmla="*/ 1611761 w 2150369"/>
                <a:gd name="connsiteY6" fmla="*/ 1 h 2150369"/>
                <a:gd name="connsiteX7" fmla="*/ 2150369 w 2150369"/>
                <a:gd name="connsiteY7" fmla="*/ 1 h 2150369"/>
                <a:gd name="connsiteX8" fmla="*/ 2150369 w 2150369"/>
                <a:gd name="connsiteY8" fmla="*/ 538609 h 2150369"/>
                <a:gd name="connsiteX9" fmla="*/ 1 w 2150369"/>
                <a:gd name="connsiteY9" fmla="*/ 0 h 2150369"/>
                <a:gd name="connsiteX10" fmla="*/ 538610 w 2150369"/>
                <a:gd name="connsiteY10" fmla="*/ 0 h 2150369"/>
                <a:gd name="connsiteX11" fmla="*/ 885332 w 2150369"/>
                <a:gd name="connsiteY11" fmla="*/ 1 h 2150369"/>
                <a:gd name="connsiteX12" fmla="*/ 1265040 w 2150369"/>
                <a:gd name="connsiteY12" fmla="*/ 1 h 2150369"/>
                <a:gd name="connsiteX13" fmla="*/ 2150369 w 2150369"/>
                <a:gd name="connsiteY13" fmla="*/ 885330 h 2150369"/>
                <a:gd name="connsiteX14" fmla="*/ 2150369 w 2150369"/>
                <a:gd name="connsiteY14" fmla="*/ 1265042 h 2150369"/>
                <a:gd name="connsiteX15" fmla="*/ 1265042 w 2150369"/>
                <a:gd name="connsiteY15" fmla="*/ 2150369 h 2150369"/>
                <a:gd name="connsiteX16" fmla="*/ 885330 w 2150369"/>
                <a:gd name="connsiteY16" fmla="*/ 2150369 h 2150369"/>
                <a:gd name="connsiteX17" fmla="*/ 1 w 2150369"/>
                <a:gd name="connsiteY17" fmla="*/ 1265040 h 2150369"/>
                <a:gd name="connsiteX18" fmla="*/ 1 w 2150369"/>
                <a:gd name="connsiteY18" fmla="*/ 885332 h 2150369"/>
                <a:gd name="connsiteX19" fmla="*/ 1 w 2150369"/>
                <a:gd name="connsiteY19" fmla="*/ 538611 h 21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0369" h="2150369">
                  <a:moveTo>
                    <a:pt x="2150368" y="1611763"/>
                  </a:moveTo>
                  <a:lnTo>
                    <a:pt x="2150368" y="2150369"/>
                  </a:lnTo>
                  <a:lnTo>
                    <a:pt x="1611763" y="2150368"/>
                  </a:lnTo>
                  <a:close/>
                  <a:moveTo>
                    <a:pt x="0" y="1611761"/>
                  </a:moveTo>
                  <a:lnTo>
                    <a:pt x="538608" y="2150368"/>
                  </a:lnTo>
                  <a:lnTo>
                    <a:pt x="0" y="2150368"/>
                  </a:lnTo>
                  <a:close/>
                  <a:moveTo>
                    <a:pt x="1611761" y="1"/>
                  </a:moveTo>
                  <a:lnTo>
                    <a:pt x="2150369" y="1"/>
                  </a:lnTo>
                  <a:lnTo>
                    <a:pt x="2150369" y="538609"/>
                  </a:lnTo>
                  <a:close/>
                  <a:moveTo>
                    <a:pt x="1" y="0"/>
                  </a:moveTo>
                  <a:lnTo>
                    <a:pt x="538610" y="0"/>
                  </a:lnTo>
                  <a:lnTo>
                    <a:pt x="885332" y="1"/>
                  </a:lnTo>
                  <a:lnTo>
                    <a:pt x="1265040" y="1"/>
                  </a:lnTo>
                  <a:lnTo>
                    <a:pt x="2150369" y="885330"/>
                  </a:lnTo>
                  <a:lnTo>
                    <a:pt x="2150369" y="1265042"/>
                  </a:lnTo>
                  <a:lnTo>
                    <a:pt x="1265042" y="2150369"/>
                  </a:lnTo>
                  <a:lnTo>
                    <a:pt x="885330" y="2150369"/>
                  </a:lnTo>
                  <a:lnTo>
                    <a:pt x="1" y="1265040"/>
                  </a:lnTo>
                  <a:lnTo>
                    <a:pt x="1" y="885332"/>
                  </a:lnTo>
                  <a:lnTo>
                    <a:pt x="1" y="538611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000" y="1066800"/>
            <a:ext cx="29718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খলিল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2057400"/>
            <a:ext cx="3276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প্রধান শিক্ষক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895600"/>
            <a:ext cx="457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বক্রিকান্দি আদর্শ উচ্চ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810000"/>
            <a:ext cx="44958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দেবিদ্বার, কুমিল্লা।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4724400"/>
            <a:ext cx="5105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মোবাইল-০১৮১৫৮০৬০৬৫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791200"/>
            <a:ext cx="73152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Email-ibrahimkhalil6065@gmail.com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0"/>
            <a:ext cx="9678573" cy="1015663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90" y="788958"/>
            <a:ext cx="5891616" cy="4000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295891354"/>
              </p:ext>
            </p:extLst>
          </p:nvPr>
        </p:nvGraphicFramePr>
        <p:xfrm>
          <a:off x="381000" y="1219200"/>
          <a:ext cx="4800600" cy="412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2F3580-FEE7-46C3-A76B-FE1A01C67AC7}"/>
              </a:ext>
            </a:extLst>
          </p:cNvPr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6F10DB-7548-45E0-AFFB-7A08CE1AB58C}"/>
              </a:ext>
            </a:extLst>
          </p:cNvPr>
          <p:cNvSpPr/>
          <p:nvPr/>
        </p:nvSpPr>
        <p:spPr>
          <a:xfrm>
            <a:off x="0" y="6271846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2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609600"/>
            <a:ext cx="3886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4137173" y="-1092610"/>
            <a:ext cx="800219" cy="356724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176" y="1143000"/>
            <a:ext cx="6816284" cy="4731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Rectangle 3"/>
          <p:cNvSpPr/>
          <p:nvPr/>
        </p:nvSpPr>
        <p:spPr>
          <a:xfrm>
            <a:off x="0" y="59402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ফুলে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0681"/>
            <a:ext cx="9150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5045830"/>
            <a:ext cx="503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" y="5943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মৌঁমাছি এক ফুল থেকে আরেক ফুলে যাওয়া আসার ফলে কী 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43000"/>
            <a:ext cx="4495803" cy="3977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24400" y="1143000"/>
            <a:ext cx="4191000" cy="3977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450" y="2612975"/>
            <a:ext cx="1708250" cy="170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1 4.44444E-6 L 0.51549 -0.0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4" y="-2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81000"/>
            <a:ext cx="25250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6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905000"/>
            <a:ext cx="4657541" cy="372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769" y="2245426"/>
            <a:ext cx="3664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ircular Arrow 4"/>
          <p:cNvSpPr/>
          <p:nvPr/>
        </p:nvSpPr>
        <p:spPr>
          <a:xfrm>
            <a:off x="1338269" y="2994078"/>
            <a:ext cx="5139300" cy="47302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38269" y="3630151"/>
            <a:ext cx="8617838" cy="71419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1338269" y="4507395"/>
            <a:ext cx="8618166" cy="70792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71500" lvl="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976" y="1497662"/>
            <a:ext cx="5281681" cy="386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Rectangle 2"/>
          <p:cNvSpPr/>
          <p:nvPr/>
        </p:nvSpPr>
        <p:spPr>
          <a:xfrm>
            <a:off x="2339755" y="524695"/>
            <a:ext cx="4362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943600"/>
            <a:ext cx="847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ফুলের রেনু আরেক ফুলের সাথে স্পর্শ করাকে কী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473" y="428136"/>
            <a:ext cx="4265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2998" y="4578604"/>
            <a:ext cx="426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মৌঁমাছিরা কী 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745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পরাগরেনুর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গর্ভদন্ডে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526536"/>
            <a:ext cx="3429001" cy="305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713" y="1760956"/>
            <a:ext cx="2858139" cy="2284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0"/>
            <a:ext cx="3809867" cy="4141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1" y="833411"/>
            <a:ext cx="2743199" cy="369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424</Words>
  <Application>Microsoft Office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41</cp:revision>
  <dcterms:created xsi:type="dcterms:W3CDTF">2006-08-16T00:00:00Z</dcterms:created>
  <dcterms:modified xsi:type="dcterms:W3CDTF">2019-10-02T11:19:34Z</dcterms:modified>
</cp:coreProperties>
</file>