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2" r:id="rId2"/>
    <p:sldMasterId id="2147483864" r:id="rId3"/>
    <p:sldMasterId id="2147483876" r:id="rId4"/>
    <p:sldMasterId id="2147483888" r:id="rId5"/>
    <p:sldMasterId id="2147483900" r:id="rId6"/>
    <p:sldMasterId id="2147483912" r:id="rId7"/>
    <p:sldMasterId id="2147483924" r:id="rId8"/>
  </p:sldMasterIdLst>
  <p:notesMasterIdLst>
    <p:notesMasterId r:id="rId35"/>
  </p:notesMasterIdLst>
  <p:sldIdLst>
    <p:sldId id="318" r:id="rId9"/>
    <p:sldId id="257" r:id="rId10"/>
    <p:sldId id="320" r:id="rId11"/>
    <p:sldId id="258" r:id="rId12"/>
    <p:sldId id="262" r:id="rId13"/>
    <p:sldId id="260" r:id="rId14"/>
    <p:sldId id="288" r:id="rId15"/>
    <p:sldId id="316" r:id="rId16"/>
    <p:sldId id="311" r:id="rId17"/>
    <p:sldId id="307" r:id="rId18"/>
    <p:sldId id="308" r:id="rId19"/>
    <p:sldId id="310" r:id="rId20"/>
    <p:sldId id="309" r:id="rId21"/>
    <p:sldId id="289" r:id="rId22"/>
    <p:sldId id="274" r:id="rId23"/>
    <p:sldId id="286" r:id="rId24"/>
    <p:sldId id="275" r:id="rId25"/>
    <p:sldId id="299" r:id="rId26"/>
    <p:sldId id="303" r:id="rId27"/>
    <p:sldId id="313" r:id="rId28"/>
    <p:sldId id="276" r:id="rId29"/>
    <p:sldId id="293" r:id="rId30"/>
    <p:sldId id="277" r:id="rId31"/>
    <p:sldId id="279" r:id="rId32"/>
    <p:sldId id="280" r:id="rId33"/>
    <p:sldId id="294" r:id="rId3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0941" autoAdjust="0"/>
  </p:normalViewPr>
  <p:slideViewPr>
    <p:cSldViewPr>
      <p:cViewPr>
        <p:scale>
          <a:sx n="90" d="100"/>
          <a:sy n="90" d="100"/>
        </p:scale>
        <p:origin x="-84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70AA74-CAD6-4CDD-9838-4A81966BE608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B003ACB-15F1-42C9-AEF0-EEFB8608D62B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+mn-lt"/>
            </a:rPr>
            <a:t>Family</a:t>
          </a:r>
          <a:endParaRPr lang="en-US" sz="1400" b="1" dirty="0">
            <a:solidFill>
              <a:schemeClr val="tx1"/>
            </a:solidFill>
            <a:latin typeface="+mn-lt"/>
          </a:endParaRPr>
        </a:p>
      </dgm:t>
    </dgm:pt>
    <dgm:pt modelId="{E29A2F81-3DE5-47D1-B84C-CF6B6F9980BB}" type="parTrans" cxnId="{E8AF799B-7F14-412C-943F-CC40FF1C2B09}">
      <dgm:prSet/>
      <dgm:spPr/>
      <dgm:t>
        <a:bodyPr/>
        <a:lstStyle/>
        <a:p>
          <a:endParaRPr lang="en-US"/>
        </a:p>
      </dgm:t>
    </dgm:pt>
    <dgm:pt modelId="{DB736496-10B1-4C50-B89D-756FC6107774}" type="sibTrans" cxnId="{E8AF799B-7F14-412C-943F-CC40FF1C2B09}">
      <dgm:prSet/>
      <dgm:spPr/>
      <dgm:t>
        <a:bodyPr/>
        <a:lstStyle/>
        <a:p>
          <a:endParaRPr lang="en-US"/>
        </a:p>
      </dgm:t>
    </dgm:pt>
    <dgm:pt modelId="{A5D1DBF2-8EA5-40F2-8A0C-AF6507F69766}">
      <dgm:prSet phldrT="[Text]"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+mn-lt"/>
            </a:rPr>
            <a:t>Mother</a:t>
          </a:r>
          <a:endParaRPr lang="en-US" sz="1200" b="1" dirty="0">
            <a:solidFill>
              <a:schemeClr val="tx1"/>
            </a:solidFill>
            <a:latin typeface="+mn-lt"/>
          </a:endParaRPr>
        </a:p>
      </dgm:t>
    </dgm:pt>
    <dgm:pt modelId="{0A6AFDCD-E99D-4EAE-94A0-47E901F7F493}" type="parTrans" cxnId="{19A9A462-293C-43AD-A338-E080680D4C84}">
      <dgm:prSet/>
      <dgm:spPr/>
      <dgm:t>
        <a:bodyPr/>
        <a:lstStyle/>
        <a:p>
          <a:endParaRPr lang="en-US"/>
        </a:p>
      </dgm:t>
    </dgm:pt>
    <dgm:pt modelId="{607921D7-B9D7-4619-9820-72C9C66E8C7A}" type="sibTrans" cxnId="{19A9A462-293C-43AD-A338-E080680D4C84}">
      <dgm:prSet/>
      <dgm:spPr/>
      <dgm:t>
        <a:bodyPr/>
        <a:lstStyle/>
        <a:p>
          <a:endParaRPr lang="en-US"/>
        </a:p>
      </dgm:t>
    </dgm:pt>
    <dgm:pt modelId="{78499BA6-18BE-4C73-92B9-C87E102913C2}">
      <dgm:prSet phldrT="[Text]"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+mn-lt"/>
            </a:rPr>
            <a:t>Brother</a:t>
          </a:r>
          <a:endParaRPr lang="en-US" sz="1200" b="1" dirty="0">
            <a:solidFill>
              <a:schemeClr val="tx1"/>
            </a:solidFill>
            <a:latin typeface="+mn-lt"/>
          </a:endParaRPr>
        </a:p>
      </dgm:t>
    </dgm:pt>
    <dgm:pt modelId="{22A5713D-D2CF-481A-AA5B-43661727B2E4}" type="parTrans" cxnId="{FFC58E8C-152D-4347-A14E-A22E02A4CCFA}">
      <dgm:prSet/>
      <dgm:spPr/>
      <dgm:t>
        <a:bodyPr/>
        <a:lstStyle/>
        <a:p>
          <a:endParaRPr lang="en-US"/>
        </a:p>
      </dgm:t>
    </dgm:pt>
    <dgm:pt modelId="{6DE7F874-07C9-45A4-9EA2-ADBA84F20F6A}" type="sibTrans" cxnId="{FFC58E8C-152D-4347-A14E-A22E02A4CCFA}">
      <dgm:prSet/>
      <dgm:spPr/>
      <dgm:t>
        <a:bodyPr/>
        <a:lstStyle/>
        <a:p>
          <a:endParaRPr lang="en-US"/>
        </a:p>
      </dgm:t>
    </dgm:pt>
    <dgm:pt modelId="{F21D436B-8DDF-46C7-BFA1-148BB5408E05}">
      <dgm:prSet phldrT="[Text]"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+mn-lt"/>
            </a:rPr>
            <a:t>Sister</a:t>
          </a:r>
          <a:endParaRPr lang="en-US" sz="1200" b="1" dirty="0">
            <a:solidFill>
              <a:schemeClr val="tx1"/>
            </a:solidFill>
            <a:latin typeface="+mn-lt"/>
          </a:endParaRPr>
        </a:p>
      </dgm:t>
    </dgm:pt>
    <dgm:pt modelId="{6BEFCC21-84C1-472A-9DB4-C6E8EB82A45A}" type="parTrans" cxnId="{F51A3B05-A89F-4EA4-9183-67E4F0025EBD}">
      <dgm:prSet/>
      <dgm:spPr/>
      <dgm:t>
        <a:bodyPr/>
        <a:lstStyle/>
        <a:p>
          <a:endParaRPr lang="en-US"/>
        </a:p>
      </dgm:t>
    </dgm:pt>
    <dgm:pt modelId="{9F28D8B7-EAE7-49B1-8096-4F9ED74B976D}" type="sibTrans" cxnId="{F51A3B05-A89F-4EA4-9183-67E4F0025EBD}">
      <dgm:prSet/>
      <dgm:spPr/>
      <dgm:t>
        <a:bodyPr/>
        <a:lstStyle/>
        <a:p>
          <a:endParaRPr lang="en-US"/>
        </a:p>
      </dgm:t>
    </dgm:pt>
    <dgm:pt modelId="{7E77D3FB-4D5F-49C7-A1AC-38935242248D}">
      <dgm:prSet phldrT="[Text]" custT="1"/>
      <dgm:spPr/>
      <dgm:t>
        <a:bodyPr/>
        <a:lstStyle/>
        <a:p>
          <a:pPr algn="ctr"/>
          <a:r>
            <a:rPr lang="en-US" sz="1100" b="1" dirty="0" smtClean="0">
              <a:solidFill>
                <a:schemeClr val="tx1"/>
              </a:solidFill>
              <a:latin typeface="+mn-lt"/>
            </a:rPr>
            <a:t>Grandmother</a:t>
          </a:r>
          <a:endParaRPr lang="en-US" sz="1100" b="1" dirty="0">
            <a:solidFill>
              <a:schemeClr val="tx1"/>
            </a:solidFill>
            <a:latin typeface="+mn-lt"/>
          </a:endParaRPr>
        </a:p>
      </dgm:t>
    </dgm:pt>
    <dgm:pt modelId="{93E281D7-B868-4FB0-924F-9400FDA5E005}" type="parTrans" cxnId="{B68C40D0-1779-43E0-B663-39DBE0E803D0}">
      <dgm:prSet/>
      <dgm:spPr/>
      <dgm:t>
        <a:bodyPr/>
        <a:lstStyle/>
        <a:p>
          <a:endParaRPr lang="en-US"/>
        </a:p>
      </dgm:t>
    </dgm:pt>
    <dgm:pt modelId="{9722847C-4705-4ECC-9E54-A354E731638B}" type="sibTrans" cxnId="{B68C40D0-1779-43E0-B663-39DBE0E803D0}">
      <dgm:prSet/>
      <dgm:spPr/>
      <dgm:t>
        <a:bodyPr/>
        <a:lstStyle/>
        <a:p>
          <a:endParaRPr lang="en-US"/>
        </a:p>
      </dgm:t>
    </dgm:pt>
    <dgm:pt modelId="{B5DEB856-1213-475B-A5FA-E7DC22461BB7}">
      <dgm:prSet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+mn-lt"/>
            </a:rPr>
            <a:t>Father</a:t>
          </a:r>
          <a:endParaRPr lang="en-US" sz="1200" b="1" dirty="0">
            <a:solidFill>
              <a:schemeClr val="tx1"/>
            </a:solidFill>
            <a:latin typeface="+mn-lt"/>
          </a:endParaRPr>
        </a:p>
      </dgm:t>
    </dgm:pt>
    <dgm:pt modelId="{CC46D83C-9590-46AB-8804-BD049FA10927}" type="parTrans" cxnId="{CA3CF7C3-AADC-47DD-B4BC-709279D09808}">
      <dgm:prSet/>
      <dgm:spPr/>
      <dgm:t>
        <a:bodyPr/>
        <a:lstStyle/>
        <a:p>
          <a:endParaRPr lang="en-US"/>
        </a:p>
      </dgm:t>
    </dgm:pt>
    <dgm:pt modelId="{CE85D129-DD90-4624-AED3-99E05457AF27}" type="sibTrans" cxnId="{CA3CF7C3-AADC-47DD-B4BC-709279D09808}">
      <dgm:prSet/>
      <dgm:spPr/>
      <dgm:t>
        <a:bodyPr/>
        <a:lstStyle/>
        <a:p>
          <a:endParaRPr lang="en-US"/>
        </a:p>
      </dgm:t>
    </dgm:pt>
    <dgm:pt modelId="{7A558786-6388-4B85-B2F3-45066825973F}">
      <dgm:prSet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  <a:latin typeface="+mn-lt"/>
            </a:rPr>
            <a:t>Grandfather</a:t>
          </a:r>
          <a:endParaRPr lang="en-US" sz="1200" b="1" dirty="0">
            <a:solidFill>
              <a:schemeClr val="tx1"/>
            </a:solidFill>
            <a:latin typeface="+mn-lt"/>
          </a:endParaRPr>
        </a:p>
      </dgm:t>
    </dgm:pt>
    <dgm:pt modelId="{1DE4B790-F4F6-4ED8-A968-8F449F876EA4}" type="parTrans" cxnId="{1D03EA90-744E-4226-BECD-503695A4EE9F}">
      <dgm:prSet/>
      <dgm:spPr/>
      <dgm:t>
        <a:bodyPr/>
        <a:lstStyle/>
        <a:p>
          <a:endParaRPr lang="en-US"/>
        </a:p>
      </dgm:t>
    </dgm:pt>
    <dgm:pt modelId="{29F7BF6A-7EE2-4ED8-83B2-758B328F2735}" type="sibTrans" cxnId="{1D03EA90-744E-4226-BECD-503695A4EE9F}">
      <dgm:prSet/>
      <dgm:spPr/>
      <dgm:t>
        <a:bodyPr/>
        <a:lstStyle/>
        <a:p>
          <a:endParaRPr lang="en-US"/>
        </a:p>
      </dgm:t>
    </dgm:pt>
    <dgm:pt modelId="{6FA99F7D-8645-4E57-8481-C5D253D8EA29}" type="pres">
      <dgm:prSet presAssocID="{5670AA74-CAD6-4CDD-9838-4A81966BE60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0432F7-BF93-4FE8-BCE7-350397C5C49C}" type="pres">
      <dgm:prSet presAssocID="{DB003ACB-15F1-42C9-AEF0-EEFB8608D62B}" presName="centerShape" presStyleLbl="node0" presStyleIdx="0" presStyleCnt="1" custScaleX="151595" custScaleY="111462" custLinFactNeighborX="2359" custLinFactNeighborY="554"/>
      <dgm:spPr/>
      <dgm:t>
        <a:bodyPr/>
        <a:lstStyle/>
        <a:p>
          <a:endParaRPr lang="en-US"/>
        </a:p>
      </dgm:t>
    </dgm:pt>
    <dgm:pt modelId="{4F2A5D62-907D-4DB6-8C00-CF26AFAFCD8F}" type="pres">
      <dgm:prSet presAssocID="{CC46D83C-9590-46AB-8804-BD049FA10927}" presName="parTrans" presStyleLbl="sibTrans2D1" presStyleIdx="0" presStyleCnt="6" custScaleX="146727" custLinFactNeighborX="-8224" custLinFactNeighborY="7159"/>
      <dgm:spPr/>
      <dgm:t>
        <a:bodyPr/>
        <a:lstStyle/>
        <a:p>
          <a:endParaRPr lang="en-US"/>
        </a:p>
      </dgm:t>
    </dgm:pt>
    <dgm:pt modelId="{BC0671AC-78EB-47C9-AE22-62F8F924C85D}" type="pres">
      <dgm:prSet presAssocID="{CC46D83C-9590-46AB-8804-BD049FA10927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F9756A49-DD93-42B6-91AA-C7321BB637A0}" type="pres">
      <dgm:prSet presAssocID="{B5DEB856-1213-475B-A5FA-E7DC22461BB7}" presName="node" presStyleLbl="node1" presStyleIdx="0" presStyleCnt="6" custScaleX="163846" custScaleY="101241" custRadScaleRad="97223" custRadScaleInc="27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FE271F-0128-4CF0-9525-4FA4252569D8}" type="pres">
      <dgm:prSet presAssocID="{0A6AFDCD-E99D-4EAE-94A0-47E901F7F493}" presName="parTrans" presStyleLbl="sibTrans2D1" presStyleIdx="1" presStyleCnt="6" custScaleX="227339"/>
      <dgm:spPr/>
      <dgm:t>
        <a:bodyPr/>
        <a:lstStyle/>
        <a:p>
          <a:endParaRPr lang="en-US"/>
        </a:p>
      </dgm:t>
    </dgm:pt>
    <dgm:pt modelId="{C63A449B-FFD1-47C5-A8CD-5B1668463CC0}" type="pres">
      <dgm:prSet presAssocID="{0A6AFDCD-E99D-4EAE-94A0-47E901F7F493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75CCE31F-52B4-44DD-9DAC-FE8DC8454732}" type="pres">
      <dgm:prSet presAssocID="{A5D1DBF2-8EA5-40F2-8A0C-AF6507F69766}" presName="node" presStyleLbl="node1" presStyleIdx="1" presStyleCnt="6" custScaleX="156924" custScaleY="96672" custRadScaleRad="112943" custRadScaleInc="32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29BF2C-3926-4C52-9C6C-3A816F8ADE46}" type="pres">
      <dgm:prSet presAssocID="{22A5713D-D2CF-481A-AA5B-43661727B2E4}" presName="parTrans" presStyleLbl="sibTrans2D1" presStyleIdx="2" presStyleCnt="6"/>
      <dgm:spPr/>
      <dgm:t>
        <a:bodyPr/>
        <a:lstStyle/>
        <a:p>
          <a:endParaRPr lang="en-US"/>
        </a:p>
      </dgm:t>
    </dgm:pt>
    <dgm:pt modelId="{469EFBED-B537-4135-A610-5753793F7C3F}" type="pres">
      <dgm:prSet presAssocID="{22A5713D-D2CF-481A-AA5B-43661727B2E4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892CD6F2-6822-4FEF-9CBB-28FF85B74BF7}" type="pres">
      <dgm:prSet presAssocID="{78499BA6-18BE-4C73-92B9-C87E102913C2}" presName="node" presStyleLbl="node1" presStyleIdx="2" presStyleCnt="6" custScaleX="162152" custScaleY="121007" custRadScaleRad="117802" custRadScaleInc="45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D9DFF4-7F21-4557-9A11-3130D181F6B1}" type="pres">
      <dgm:prSet presAssocID="{6BEFCC21-84C1-472A-9DB4-C6E8EB82A45A}" presName="parTrans" presStyleLbl="sibTrans2D1" presStyleIdx="3" presStyleCnt="6" custScaleX="132536" custScaleY="55543" custLinFactNeighborX="-34587" custLinFactNeighborY="17236"/>
      <dgm:spPr/>
      <dgm:t>
        <a:bodyPr/>
        <a:lstStyle/>
        <a:p>
          <a:endParaRPr lang="en-US"/>
        </a:p>
      </dgm:t>
    </dgm:pt>
    <dgm:pt modelId="{BC2A0B02-CCDB-4EC9-81FB-33FBF6340A0D}" type="pres">
      <dgm:prSet presAssocID="{6BEFCC21-84C1-472A-9DB4-C6E8EB82A45A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4BE27397-9245-4B01-8D2B-4E26333A28FB}" type="pres">
      <dgm:prSet presAssocID="{F21D436B-8DDF-46C7-BFA1-148BB5408E05}" presName="node" presStyleLbl="node1" presStyleIdx="3" presStyleCnt="6" custScaleX="168247" custScaleY="122765" custRadScaleRad="104509" custRadScaleInc="282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85603B-1DCD-4993-9A02-B0327D34A742}" type="pres">
      <dgm:prSet presAssocID="{1DE4B790-F4F6-4ED8-A968-8F449F876EA4}" presName="parTrans" presStyleLbl="sibTrans2D1" presStyleIdx="4" presStyleCnt="6" custScaleX="123558"/>
      <dgm:spPr/>
      <dgm:t>
        <a:bodyPr/>
        <a:lstStyle/>
        <a:p>
          <a:endParaRPr lang="en-US"/>
        </a:p>
      </dgm:t>
    </dgm:pt>
    <dgm:pt modelId="{FDF7DDF9-D0E6-4F78-8308-9752E3707C11}" type="pres">
      <dgm:prSet presAssocID="{1DE4B790-F4F6-4ED8-A968-8F449F876EA4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86E20E8B-F3B1-45DD-8EA8-3B1F49F1E946}" type="pres">
      <dgm:prSet presAssocID="{7A558786-6388-4B85-B2F3-45066825973F}" presName="node" presStyleLbl="node1" presStyleIdx="4" presStyleCnt="6" custScaleX="164051" custScaleY="127543" custRadScaleRad="117909" custRadScaleInc="288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24189B-BDC2-4CAC-903F-2DDF39A1137D}" type="pres">
      <dgm:prSet presAssocID="{93E281D7-B868-4FB0-924F-9400FDA5E005}" presName="parTrans" presStyleLbl="sibTrans2D1" presStyleIdx="5" presStyleCnt="6"/>
      <dgm:spPr/>
      <dgm:t>
        <a:bodyPr/>
        <a:lstStyle/>
        <a:p>
          <a:endParaRPr lang="en-US"/>
        </a:p>
      </dgm:t>
    </dgm:pt>
    <dgm:pt modelId="{F6C85666-D81D-447D-B2F9-B06FD6502126}" type="pres">
      <dgm:prSet presAssocID="{93E281D7-B868-4FB0-924F-9400FDA5E005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35A2746B-95D1-4F90-87B0-6D94712E0E07}" type="pres">
      <dgm:prSet presAssocID="{7E77D3FB-4D5F-49C7-A1AC-38935242248D}" presName="node" presStyleLbl="node1" presStyleIdx="5" presStyleCnt="6" custScaleX="160270" custScaleY="114425" custRadScaleRad="120393" custRadScaleInc="119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9728D2-928F-41D5-B502-E61680C74DF2}" type="presOf" srcId="{7E77D3FB-4D5F-49C7-A1AC-38935242248D}" destId="{35A2746B-95D1-4F90-87B0-6D94712E0E07}" srcOrd="0" destOrd="0" presId="urn:microsoft.com/office/officeart/2005/8/layout/radial5"/>
    <dgm:cxn modelId="{F51A3B05-A89F-4EA4-9183-67E4F0025EBD}" srcId="{DB003ACB-15F1-42C9-AEF0-EEFB8608D62B}" destId="{F21D436B-8DDF-46C7-BFA1-148BB5408E05}" srcOrd="3" destOrd="0" parTransId="{6BEFCC21-84C1-472A-9DB4-C6E8EB82A45A}" sibTransId="{9F28D8B7-EAE7-49B1-8096-4F9ED74B976D}"/>
    <dgm:cxn modelId="{A234AA2E-46B2-4095-A4A0-E58FEC12A235}" type="presOf" srcId="{22A5713D-D2CF-481A-AA5B-43661727B2E4}" destId="{D629BF2C-3926-4C52-9C6C-3A816F8ADE46}" srcOrd="0" destOrd="0" presId="urn:microsoft.com/office/officeart/2005/8/layout/radial5"/>
    <dgm:cxn modelId="{F7C520BF-FD4C-47F7-AC46-FF6EBCE42B35}" type="presOf" srcId="{22A5713D-D2CF-481A-AA5B-43661727B2E4}" destId="{469EFBED-B537-4135-A610-5753793F7C3F}" srcOrd="1" destOrd="0" presId="urn:microsoft.com/office/officeart/2005/8/layout/radial5"/>
    <dgm:cxn modelId="{05970B05-2DE6-40AF-BACB-B5E0185247DF}" type="presOf" srcId="{6BEFCC21-84C1-472A-9DB4-C6E8EB82A45A}" destId="{BC2A0B02-CCDB-4EC9-81FB-33FBF6340A0D}" srcOrd="1" destOrd="0" presId="urn:microsoft.com/office/officeart/2005/8/layout/radial5"/>
    <dgm:cxn modelId="{24D601E3-9907-4797-88D8-94C2155C1164}" type="presOf" srcId="{0A6AFDCD-E99D-4EAE-94A0-47E901F7F493}" destId="{C63A449B-FFD1-47C5-A8CD-5B1668463CC0}" srcOrd="1" destOrd="0" presId="urn:microsoft.com/office/officeart/2005/8/layout/radial5"/>
    <dgm:cxn modelId="{19A9A462-293C-43AD-A338-E080680D4C84}" srcId="{DB003ACB-15F1-42C9-AEF0-EEFB8608D62B}" destId="{A5D1DBF2-8EA5-40F2-8A0C-AF6507F69766}" srcOrd="1" destOrd="0" parTransId="{0A6AFDCD-E99D-4EAE-94A0-47E901F7F493}" sibTransId="{607921D7-B9D7-4619-9820-72C9C66E8C7A}"/>
    <dgm:cxn modelId="{B68C40D0-1779-43E0-B663-39DBE0E803D0}" srcId="{DB003ACB-15F1-42C9-AEF0-EEFB8608D62B}" destId="{7E77D3FB-4D5F-49C7-A1AC-38935242248D}" srcOrd="5" destOrd="0" parTransId="{93E281D7-B868-4FB0-924F-9400FDA5E005}" sibTransId="{9722847C-4705-4ECC-9E54-A354E731638B}"/>
    <dgm:cxn modelId="{8A373E78-555C-4FE0-A903-C3582C269D91}" type="presOf" srcId="{5670AA74-CAD6-4CDD-9838-4A81966BE608}" destId="{6FA99F7D-8645-4E57-8481-C5D253D8EA29}" srcOrd="0" destOrd="0" presId="urn:microsoft.com/office/officeart/2005/8/layout/radial5"/>
    <dgm:cxn modelId="{E8AF799B-7F14-412C-943F-CC40FF1C2B09}" srcId="{5670AA74-CAD6-4CDD-9838-4A81966BE608}" destId="{DB003ACB-15F1-42C9-AEF0-EEFB8608D62B}" srcOrd="0" destOrd="0" parTransId="{E29A2F81-3DE5-47D1-B84C-CF6B6F9980BB}" sibTransId="{DB736496-10B1-4C50-B89D-756FC6107774}"/>
    <dgm:cxn modelId="{81A41372-9DA8-4C33-93B2-4D868324B1A0}" type="presOf" srcId="{B5DEB856-1213-475B-A5FA-E7DC22461BB7}" destId="{F9756A49-DD93-42B6-91AA-C7321BB637A0}" srcOrd="0" destOrd="0" presId="urn:microsoft.com/office/officeart/2005/8/layout/radial5"/>
    <dgm:cxn modelId="{4C4E52AF-1FA1-45C1-B93D-AC7626F8B38A}" type="presOf" srcId="{93E281D7-B868-4FB0-924F-9400FDA5E005}" destId="{F6C85666-D81D-447D-B2F9-B06FD6502126}" srcOrd="1" destOrd="0" presId="urn:microsoft.com/office/officeart/2005/8/layout/radial5"/>
    <dgm:cxn modelId="{1D03EA90-744E-4226-BECD-503695A4EE9F}" srcId="{DB003ACB-15F1-42C9-AEF0-EEFB8608D62B}" destId="{7A558786-6388-4B85-B2F3-45066825973F}" srcOrd="4" destOrd="0" parTransId="{1DE4B790-F4F6-4ED8-A968-8F449F876EA4}" sibTransId="{29F7BF6A-7EE2-4ED8-83B2-758B328F2735}"/>
    <dgm:cxn modelId="{0BA11F8F-EC1B-4184-894E-1DA0CEBA49B1}" type="presOf" srcId="{CC46D83C-9590-46AB-8804-BD049FA10927}" destId="{BC0671AC-78EB-47C9-AE22-62F8F924C85D}" srcOrd="1" destOrd="0" presId="urn:microsoft.com/office/officeart/2005/8/layout/radial5"/>
    <dgm:cxn modelId="{0A3F057B-9185-42AA-A386-E139296397DD}" type="presOf" srcId="{DB003ACB-15F1-42C9-AEF0-EEFB8608D62B}" destId="{AD0432F7-BF93-4FE8-BCE7-350397C5C49C}" srcOrd="0" destOrd="0" presId="urn:microsoft.com/office/officeart/2005/8/layout/radial5"/>
    <dgm:cxn modelId="{AB73A6B3-4E99-4AC9-8C3E-8191790EF316}" type="presOf" srcId="{CC46D83C-9590-46AB-8804-BD049FA10927}" destId="{4F2A5D62-907D-4DB6-8C00-CF26AFAFCD8F}" srcOrd="0" destOrd="0" presId="urn:microsoft.com/office/officeart/2005/8/layout/radial5"/>
    <dgm:cxn modelId="{FFC58E8C-152D-4347-A14E-A22E02A4CCFA}" srcId="{DB003ACB-15F1-42C9-AEF0-EEFB8608D62B}" destId="{78499BA6-18BE-4C73-92B9-C87E102913C2}" srcOrd="2" destOrd="0" parTransId="{22A5713D-D2CF-481A-AA5B-43661727B2E4}" sibTransId="{6DE7F874-07C9-45A4-9EA2-ADBA84F20F6A}"/>
    <dgm:cxn modelId="{409DB6FC-A507-4D9E-81DA-B4E40E3051F6}" type="presOf" srcId="{F21D436B-8DDF-46C7-BFA1-148BB5408E05}" destId="{4BE27397-9245-4B01-8D2B-4E26333A28FB}" srcOrd="0" destOrd="0" presId="urn:microsoft.com/office/officeart/2005/8/layout/radial5"/>
    <dgm:cxn modelId="{4A88B469-2BBC-49B8-B491-B8A116EA558E}" type="presOf" srcId="{0A6AFDCD-E99D-4EAE-94A0-47E901F7F493}" destId="{06FE271F-0128-4CF0-9525-4FA4252569D8}" srcOrd="0" destOrd="0" presId="urn:microsoft.com/office/officeart/2005/8/layout/radial5"/>
    <dgm:cxn modelId="{EEAB665F-2282-4718-AAAC-44A4D7572D01}" type="presOf" srcId="{6BEFCC21-84C1-472A-9DB4-C6E8EB82A45A}" destId="{E7D9DFF4-7F21-4557-9A11-3130D181F6B1}" srcOrd="0" destOrd="0" presId="urn:microsoft.com/office/officeart/2005/8/layout/radial5"/>
    <dgm:cxn modelId="{F17D243D-0CE2-4EB8-A7CE-2632685903DA}" type="presOf" srcId="{93E281D7-B868-4FB0-924F-9400FDA5E005}" destId="{1324189B-BDC2-4CAC-903F-2DDF39A1137D}" srcOrd="0" destOrd="0" presId="urn:microsoft.com/office/officeart/2005/8/layout/radial5"/>
    <dgm:cxn modelId="{0790E2E1-13B5-49FE-9BC1-9E5AEADAC355}" type="presOf" srcId="{1DE4B790-F4F6-4ED8-A968-8F449F876EA4}" destId="{5485603B-1DCD-4993-9A02-B0327D34A742}" srcOrd="0" destOrd="0" presId="urn:microsoft.com/office/officeart/2005/8/layout/radial5"/>
    <dgm:cxn modelId="{3864EAE1-6D05-4342-9FA7-569F20940FBF}" type="presOf" srcId="{1DE4B790-F4F6-4ED8-A968-8F449F876EA4}" destId="{FDF7DDF9-D0E6-4F78-8308-9752E3707C11}" srcOrd="1" destOrd="0" presId="urn:microsoft.com/office/officeart/2005/8/layout/radial5"/>
    <dgm:cxn modelId="{CA3CF7C3-AADC-47DD-B4BC-709279D09808}" srcId="{DB003ACB-15F1-42C9-AEF0-EEFB8608D62B}" destId="{B5DEB856-1213-475B-A5FA-E7DC22461BB7}" srcOrd="0" destOrd="0" parTransId="{CC46D83C-9590-46AB-8804-BD049FA10927}" sibTransId="{CE85D129-DD90-4624-AED3-99E05457AF27}"/>
    <dgm:cxn modelId="{1E3C3FBF-278F-4C83-89A9-5CC7EF82F547}" type="presOf" srcId="{A5D1DBF2-8EA5-40F2-8A0C-AF6507F69766}" destId="{75CCE31F-52B4-44DD-9DAC-FE8DC8454732}" srcOrd="0" destOrd="0" presId="urn:microsoft.com/office/officeart/2005/8/layout/radial5"/>
    <dgm:cxn modelId="{1BB77207-1435-4AC2-A4C3-95D635BC46D5}" type="presOf" srcId="{78499BA6-18BE-4C73-92B9-C87E102913C2}" destId="{892CD6F2-6822-4FEF-9CBB-28FF85B74BF7}" srcOrd="0" destOrd="0" presId="urn:microsoft.com/office/officeart/2005/8/layout/radial5"/>
    <dgm:cxn modelId="{55B20E6C-DE1D-4BCE-9C4D-C914EE2AC08B}" type="presOf" srcId="{7A558786-6388-4B85-B2F3-45066825973F}" destId="{86E20E8B-F3B1-45DD-8EA8-3B1F49F1E946}" srcOrd="0" destOrd="0" presId="urn:microsoft.com/office/officeart/2005/8/layout/radial5"/>
    <dgm:cxn modelId="{031C17EB-CB6C-4D72-8305-AD28CF786722}" type="presParOf" srcId="{6FA99F7D-8645-4E57-8481-C5D253D8EA29}" destId="{AD0432F7-BF93-4FE8-BCE7-350397C5C49C}" srcOrd="0" destOrd="0" presId="urn:microsoft.com/office/officeart/2005/8/layout/radial5"/>
    <dgm:cxn modelId="{C690C18D-50C3-41C5-9126-EC805EBF8D7D}" type="presParOf" srcId="{6FA99F7D-8645-4E57-8481-C5D253D8EA29}" destId="{4F2A5D62-907D-4DB6-8C00-CF26AFAFCD8F}" srcOrd="1" destOrd="0" presId="urn:microsoft.com/office/officeart/2005/8/layout/radial5"/>
    <dgm:cxn modelId="{93B3DCE7-DAE6-44F1-8927-405F26139001}" type="presParOf" srcId="{4F2A5D62-907D-4DB6-8C00-CF26AFAFCD8F}" destId="{BC0671AC-78EB-47C9-AE22-62F8F924C85D}" srcOrd="0" destOrd="0" presId="urn:microsoft.com/office/officeart/2005/8/layout/radial5"/>
    <dgm:cxn modelId="{F14A836C-CA9B-4A68-9E4D-7CE04BCA9E8A}" type="presParOf" srcId="{6FA99F7D-8645-4E57-8481-C5D253D8EA29}" destId="{F9756A49-DD93-42B6-91AA-C7321BB637A0}" srcOrd="2" destOrd="0" presId="urn:microsoft.com/office/officeart/2005/8/layout/radial5"/>
    <dgm:cxn modelId="{CD27508B-361F-4A1F-8878-879A599A030A}" type="presParOf" srcId="{6FA99F7D-8645-4E57-8481-C5D253D8EA29}" destId="{06FE271F-0128-4CF0-9525-4FA4252569D8}" srcOrd="3" destOrd="0" presId="urn:microsoft.com/office/officeart/2005/8/layout/radial5"/>
    <dgm:cxn modelId="{26B8B174-70FF-4E84-B26F-063C5EA04819}" type="presParOf" srcId="{06FE271F-0128-4CF0-9525-4FA4252569D8}" destId="{C63A449B-FFD1-47C5-A8CD-5B1668463CC0}" srcOrd="0" destOrd="0" presId="urn:microsoft.com/office/officeart/2005/8/layout/radial5"/>
    <dgm:cxn modelId="{167CAC90-4040-4695-829C-EC640CB7A0BD}" type="presParOf" srcId="{6FA99F7D-8645-4E57-8481-C5D253D8EA29}" destId="{75CCE31F-52B4-44DD-9DAC-FE8DC8454732}" srcOrd="4" destOrd="0" presId="urn:microsoft.com/office/officeart/2005/8/layout/radial5"/>
    <dgm:cxn modelId="{9C0BE12F-97C6-4805-83FC-4512B647BAEF}" type="presParOf" srcId="{6FA99F7D-8645-4E57-8481-C5D253D8EA29}" destId="{D629BF2C-3926-4C52-9C6C-3A816F8ADE46}" srcOrd="5" destOrd="0" presId="urn:microsoft.com/office/officeart/2005/8/layout/radial5"/>
    <dgm:cxn modelId="{20DF085D-8BC0-49AC-A802-46AFF121188D}" type="presParOf" srcId="{D629BF2C-3926-4C52-9C6C-3A816F8ADE46}" destId="{469EFBED-B537-4135-A610-5753793F7C3F}" srcOrd="0" destOrd="0" presId="urn:microsoft.com/office/officeart/2005/8/layout/radial5"/>
    <dgm:cxn modelId="{CB929B92-7000-450E-B1E2-6765E97FFBF7}" type="presParOf" srcId="{6FA99F7D-8645-4E57-8481-C5D253D8EA29}" destId="{892CD6F2-6822-4FEF-9CBB-28FF85B74BF7}" srcOrd="6" destOrd="0" presId="urn:microsoft.com/office/officeart/2005/8/layout/radial5"/>
    <dgm:cxn modelId="{E0511380-F932-41D6-A531-F3C4EE07A401}" type="presParOf" srcId="{6FA99F7D-8645-4E57-8481-C5D253D8EA29}" destId="{E7D9DFF4-7F21-4557-9A11-3130D181F6B1}" srcOrd="7" destOrd="0" presId="urn:microsoft.com/office/officeart/2005/8/layout/radial5"/>
    <dgm:cxn modelId="{8C2E2456-DA80-413C-BE8B-AD74A4E1842F}" type="presParOf" srcId="{E7D9DFF4-7F21-4557-9A11-3130D181F6B1}" destId="{BC2A0B02-CCDB-4EC9-81FB-33FBF6340A0D}" srcOrd="0" destOrd="0" presId="urn:microsoft.com/office/officeart/2005/8/layout/radial5"/>
    <dgm:cxn modelId="{02830FA0-D9EF-4146-A3D2-C780568E5ED3}" type="presParOf" srcId="{6FA99F7D-8645-4E57-8481-C5D253D8EA29}" destId="{4BE27397-9245-4B01-8D2B-4E26333A28FB}" srcOrd="8" destOrd="0" presId="urn:microsoft.com/office/officeart/2005/8/layout/radial5"/>
    <dgm:cxn modelId="{2E7415AA-895F-4449-A882-95A06B5DADE4}" type="presParOf" srcId="{6FA99F7D-8645-4E57-8481-C5D253D8EA29}" destId="{5485603B-1DCD-4993-9A02-B0327D34A742}" srcOrd="9" destOrd="0" presId="urn:microsoft.com/office/officeart/2005/8/layout/radial5"/>
    <dgm:cxn modelId="{BBE214C1-7C01-4975-9C92-2F3794ED31A0}" type="presParOf" srcId="{5485603B-1DCD-4993-9A02-B0327D34A742}" destId="{FDF7DDF9-D0E6-4F78-8308-9752E3707C11}" srcOrd="0" destOrd="0" presId="urn:microsoft.com/office/officeart/2005/8/layout/radial5"/>
    <dgm:cxn modelId="{B11851DB-2ECB-4F68-811F-CB5FBE5F5213}" type="presParOf" srcId="{6FA99F7D-8645-4E57-8481-C5D253D8EA29}" destId="{86E20E8B-F3B1-45DD-8EA8-3B1F49F1E946}" srcOrd="10" destOrd="0" presId="urn:microsoft.com/office/officeart/2005/8/layout/radial5"/>
    <dgm:cxn modelId="{40E94BAA-AEC7-42B5-ADE0-218B6A7CB8B9}" type="presParOf" srcId="{6FA99F7D-8645-4E57-8481-C5D253D8EA29}" destId="{1324189B-BDC2-4CAC-903F-2DDF39A1137D}" srcOrd="11" destOrd="0" presId="urn:microsoft.com/office/officeart/2005/8/layout/radial5"/>
    <dgm:cxn modelId="{07E8D123-DE55-4BF6-BEBA-583C263494C8}" type="presParOf" srcId="{1324189B-BDC2-4CAC-903F-2DDF39A1137D}" destId="{F6C85666-D81D-447D-B2F9-B06FD6502126}" srcOrd="0" destOrd="0" presId="urn:microsoft.com/office/officeart/2005/8/layout/radial5"/>
    <dgm:cxn modelId="{C41B2EA0-2F0D-4961-8F51-4BE6436E23BB}" type="presParOf" srcId="{6FA99F7D-8645-4E57-8481-C5D253D8EA29}" destId="{35A2746B-95D1-4F90-87B0-6D94712E0E07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0432F7-BF93-4FE8-BCE7-350397C5C49C}">
      <dsp:nvSpPr>
        <dsp:cNvPr id="0" name=""/>
        <dsp:cNvSpPr/>
      </dsp:nvSpPr>
      <dsp:spPr>
        <a:xfrm>
          <a:off x="2512025" y="1164835"/>
          <a:ext cx="1350537" cy="9929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latin typeface="+mn-lt"/>
            </a:rPr>
            <a:t>Family</a:t>
          </a:r>
          <a:endParaRPr lang="en-US" sz="1400" b="1" kern="1200" dirty="0">
            <a:solidFill>
              <a:schemeClr val="tx1"/>
            </a:solidFill>
            <a:latin typeface="+mn-lt"/>
          </a:endParaRPr>
        </a:p>
      </dsp:txBody>
      <dsp:txXfrm>
        <a:off x="2709807" y="1310256"/>
        <a:ext cx="954973" cy="702156"/>
      </dsp:txXfrm>
    </dsp:sp>
    <dsp:sp modelId="{4F2A5D62-907D-4DB6-8C00-CF26AFAFCD8F}">
      <dsp:nvSpPr>
        <dsp:cNvPr id="0" name=""/>
        <dsp:cNvSpPr/>
      </dsp:nvSpPr>
      <dsp:spPr>
        <a:xfrm rot="16533626">
          <a:off x="3131547" y="906133"/>
          <a:ext cx="209757" cy="3029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159962" y="998028"/>
        <a:ext cx="146830" cy="181740"/>
      </dsp:txXfrm>
    </dsp:sp>
    <dsp:sp modelId="{F9756A49-DD93-42B6-91AA-C7321BB637A0}">
      <dsp:nvSpPr>
        <dsp:cNvPr id="0" name=""/>
        <dsp:cNvSpPr/>
      </dsp:nvSpPr>
      <dsp:spPr>
        <a:xfrm>
          <a:off x="2575627" y="-3486"/>
          <a:ext cx="1459679" cy="9019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+mn-lt"/>
            </a:rPr>
            <a:t>Father</a:t>
          </a:r>
          <a:endParaRPr lang="en-US" sz="1200" b="1" kern="1200" dirty="0">
            <a:solidFill>
              <a:schemeClr val="tx1"/>
            </a:solidFill>
            <a:latin typeface="+mn-lt"/>
          </a:endParaRPr>
        </a:p>
      </dsp:txBody>
      <dsp:txXfrm>
        <a:off x="2789392" y="128600"/>
        <a:ext cx="1032149" cy="637769"/>
      </dsp:txXfrm>
    </dsp:sp>
    <dsp:sp modelId="{06FE271F-0128-4CF0-9525-4FA4252569D8}">
      <dsp:nvSpPr>
        <dsp:cNvPr id="0" name=""/>
        <dsp:cNvSpPr/>
      </dsp:nvSpPr>
      <dsp:spPr>
        <a:xfrm rot="20294477">
          <a:off x="3767299" y="1257092"/>
          <a:ext cx="106685" cy="3029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563570"/>
            <a:satOff val="-4032"/>
            <a:lumOff val="-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768439" y="1323604"/>
        <a:ext cx="74680" cy="181740"/>
      </dsp:txXfrm>
    </dsp:sp>
    <dsp:sp modelId="{75CCE31F-52B4-44DD-9DAC-FE8DC8454732}">
      <dsp:nvSpPr>
        <dsp:cNvPr id="0" name=""/>
        <dsp:cNvSpPr/>
      </dsp:nvSpPr>
      <dsp:spPr>
        <a:xfrm>
          <a:off x="3750626" y="726872"/>
          <a:ext cx="1398012" cy="861236"/>
        </a:xfrm>
        <a:prstGeom prst="ellipse">
          <a:avLst/>
        </a:prstGeom>
        <a:solidFill>
          <a:schemeClr val="accent2">
            <a:hueOff val="563570"/>
            <a:satOff val="-4032"/>
            <a:lumOff val="-2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+mn-lt"/>
            </a:rPr>
            <a:t>Mother</a:t>
          </a:r>
          <a:endParaRPr lang="en-US" sz="1200" b="1" kern="1200" dirty="0">
            <a:solidFill>
              <a:schemeClr val="tx1"/>
            </a:solidFill>
            <a:latin typeface="+mn-lt"/>
          </a:endParaRPr>
        </a:p>
      </dsp:txBody>
      <dsp:txXfrm>
        <a:off x="3955360" y="852997"/>
        <a:ext cx="988544" cy="608986"/>
      </dsp:txXfrm>
    </dsp:sp>
    <dsp:sp modelId="{D629BF2C-3926-4C52-9C6C-3A816F8ADE46}">
      <dsp:nvSpPr>
        <dsp:cNvPr id="0" name=""/>
        <dsp:cNvSpPr/>
      </dsp:nvSpPr>
      <dsp:spPr>
        <a:xfrm rot="1926975">
          <a:off x="3723237" y="1871815"/>
          <a:ext cx="81323" cy="3029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127141"/>
            <a:satOff val="-8065"/>
            <a:lumOff val="-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3725104" y="1925910"/>
        <a:ext cx="56926" cy="181740"/>
      </dsp:txXfrm>
    </dsp:sp>
    <dsp:sp modelId="{892CD6F2-6822-4FEF-9CBB-28FF85B74BF7}">
      <dsp:nvSpPr>
        <dsp:cNvPr id="0" name=""/>
        <dsp:cNvSpPr/>
      </dsp:nvSpPr>
      <dsp:spPr>
        <a:xfrm>
          <a:off x="3661292" y="1873223"/>
          <a:ext cx="1444588" cy="1078033"/>
        </a:xfrm>
        <a:prstGeom prst="ellipse">
          <a:avLst/>
        </a:prstGeom>
        <a:solidFill>
          <a:schemeClr val="accent2">
            <a:hueOff val="1127141"/>
            <a:satOff val="-8065"/>
            <a:lumOff val="-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+mn-lt"/>
            </a:rPr>
            <a:t>Brother</a:t>
          </a:r>
          <a:endParaRPr lang="en-US" sz="1200" b="1" kern="1200" dirty="0">
            <a:solidFill>
              <a:schemeClr val="tx1"/>
            </a:solidFill>
            <a:latin typeface="+mn-lt"/>
          </a:endParaRPr>
        </a:p>
      </dsp:txBody>
      <dsp:txXfrm>
        <a:off x="3872847" y="2031097"/>
        <a:ext cx="1021478" cy="762285"/>
      </dsp:txXfrm>
    </dsp:sp>
    <dsp:sp modelId="{E7D9DFF4-7F21-4557-9A11-3130D181F6B1}">
      <dsp:nvSpPr>
        <dsp:cNvPr id="0" name=""/>
        <dsp:cNvSpPr/>
      </dsp:nvSpPr>
      <dsp:spPr>
        <a:xfrm rot="6090216">
          <a:off x="2957303" y="2218372"/>
          <a:ext cx="144723" cy="1682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690711"/>
            <a:satOff val="-12097"/>
            <a:lumOff val="-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 rot="10800000">
        <a:off x="2983341" y="2230748"/>
        <a:ext cx="101306" cy="100944"/>
      </dsp:txXfrm>
    </dsp:sp>
    <dsp:sp modelId="{4BE27397-9245-4B01-8D2B-4E26333A28FB}">
      <dsp:nvSpPr>
        <dsp:cNvPr id="0" name=""/>
        <dsp:cNvSpPr/>
      </dsp:nvSpPr>
      <dsp:spPr>
        <a:xfrm>
          <a:off x="2186742" y="2348326"/>
          <a:ext cx="1498887" cy="1093695"/>
        </a:xfrm>
        <a:prstGeom prst="ellipse">
          <a:avLst/>
        </a:prstGeom>
        <a:solidFill>
          <a:schemeClr val="accent2">
            <a:hueOff val="1690711"/>
            <a:satOff val="-12097"/>
            <a:lumOff val="-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+mn-lt"/>
            </a:rPr>
            <a:t>Sister</a:t>
          </a:r>
          <a:endParaRPr lang="en-US" sz="1200" b="1" kern="1200" dirty="0">
            <a:solidFill>
              <a:schemeClr val="tx1"/>
            </a:solidFill>
            <a:latin typeface="+mn-lt"/>
          </a:endParaRPr>
        </a:p>
      </dsp:txBody>
      <dsp:txXfrm>
        <a:off x="2406249" y="2508494"/>
        <a:ext cx="1059873" cy="773359"/>
      </dsp:txXfrm>
    </dsp:sp>
    <dsp:sp modelId="{5485603B-1DCD-4993-9A02-B0327D34A742}">
      <dsp:nvSpPr>
        <dsp:cNvPr id="0" name=""/>
        <dsp:cNvSpPr/>
      </dsp:nvSpPr>
      <dsp:spPr>
        <a:xfrm rot="9596037">
          <a:off x="2446840" y="1759626"/>
          <a:ext cx="113495" cy="3029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254282"/>
            <a:satOff val="-16130"/>
            <a:lumOff val="-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10800000">
        <a:off x="2479855" y="1814365"/>
        <a:ext cx="79447" cy="181740"/>
      </dsp:txXfrm>
    </dsp:sp>
    <dsp:sp modelId="{86E20E8B-F3B1-45DD-8EA8-3B1F49F1E946}">
      <dsp:nvSpPr>
        <dsp:cNvPr id="0" name=""/>
        <dsp:cNvSpPr/>
      </dsp:nvSpPr>
      <dsp:spPr>
        <a:xfrm>
          <a:off x="1027605" y="1615160"/>
          <a:ext cx="1461506" cy="1136261"/>
        </a:xfrm>
        <a:prstGeom prst="ellipse">
          <a:avLst/>
        </a:prstGeom>
        <a:solidFill>
          <a:schemeClr val="accent2">
            <a:hueOff val="2254282"/>
            <a:satOff val="-16130"/>
            <a:lumOff val="-9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  <a:latin typeface="+mn-lt"/>
            </a:rPr>
            <a:t>Grandfather</a:t>
          </a:r>
          <a:endParaRPr lang="en-US" sz="1200" b="1" kern="1200" dirty="0">
            <a:solidFill>
              <a:schemeClr val="tx1"/>
            </a:solidFill>
            <a:latin typeface="+mn-lt"/>
          </a:endParaRPr>
        </a:p>
      </dsp:txBody>
      <dsp:txXfrm>
        <a:off x="1241638" y="1781562"/>
        <a:ext cx="1033440" cy="803457"/>
      </dsp:txXfrm>
    </dsp:sp>
    <dsp:sp modelId="{1324189B-BDC2-4CAC-903F-2DDF39A1137D}">
      <dsp:nvSpPr>
        <dsp:cNvPr id="0" name=""/>
        <dsp:cNvSpPr/>
      </dsp:nvSpPr>
      <dsp:spPr>
        <a:xfrm rot="12769468">
          <a:off x="2461440" y="1097135"/>
          <a:ext cx="171984" cy="3029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817852"/>
            <a:satOff val="-20162"/>
            <a:lumOff val="-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10800000">
        <a:off x="2508916" y="1171699"/>
        <a:ext cx="120389" cy="181740"/>
      </dsp:txXfrm>
    </dsp:sp>
    <dsp:sp modelId="{35A2746B-95D1-4F90-87B0-6D94712E0E07}">
      <dsp:nvSpPr>
        <dsp:cNvPr id="0" name=""/>
        <dsp:cNvSpPr/>
      </dsp:nvSpPr>
      <dsp:spPr>
        <a:xfrm>
          <a:off x="1163366" y="306597"/>
          <a:ext cx="1427821" cy="1019395"/>
        </a:xfrm>
        <a:prstGeom prst="ellipse">
          <a:avLst/>
        </a:prstGeom>
        <a:solidFill>
          <a:schemeClr val="accent2">
            <a:hueOff val="2817852"/>
            <a:satOff val="-20162"/>
            <a:lumOff val="-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  <a:latin typeface="+mn-lt"/>
            </a:rPr>
            <a:t>Grandmother</a:t>
          </a:r>
          <a:endParaRPr lang="en-US" sz="1100" b="1" kern="1200" dirty="0">
            <a:solidFill>
              <a:schemeClr val="tx1"/>
            </a:solidFill>
            <a:latin typeface="+mn-lt"/>
          </a:endParaRPr>
        </a:p>
      </dsp:txBody>
      <dsp:txXfrm>
        <a:off x="1372466" y="455884"/>
        <a:ext cx="1009621" cy="720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159AF-7E91-4952-AB5C-9F44B5F9BFB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EC7D6-271B-4027-8C39-BADC65E57E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1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FEC7D6-271B-4027-8C39-BADC65E57E3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11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5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694"/>
            <a:ext cx="9146380" cy="514419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7" y="1297804"/>
            <a:ext cx="5648623" cy="903230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82" y="1853194"/>
            <a:ext cx="6511131" cy="246944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694"/>
            <a:ext cx="9146380" cy="514419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5" y="1985962"/>
            <a:ext cx="3571875" cy="315753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295055"/>
            <a:ext cx="5650992" cy="905632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1851228"/>
            <a:ext cx="6510528" cy="246888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822960"/>
            <a:ext cx="3200400" cy="27843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822960"/>
            <a:ext cx="3200400" cy="27843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822960"/>
            <a:ext cx="3200400" cy="41148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276386"/>
            <a:ext cx="3200400" cy="23317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822960"/>
            <a:ext cx="3200400" cy="41148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276386"/>
            <a:ext cx="3200400" cy="23317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5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290639" y="-1290638"/>
            <a:ext cx="51435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182079"/>
            <a:ext cx="5212080" cy="817070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7" y="1964186"/>
            <a:ext cx="3807779" cy="24935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1690039"/>
            <a:ext cx="5794760" cy="467486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30" y="0"/>
            <a:ext cx="7115175" cy="51435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5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" y="3786189"/>
            <a:ext cx="3571875" cy="1357313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288127"/>
            <a:ext cx="5486400" cy="650583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84" y="1635397"/>
            <a:ext cx="6096545" cy="55549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35087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350877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16132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70" y="2031357"/>
            <a:ext cx="3313355" cy="12766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70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4566215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6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6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4566215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50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2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42" y="1737007"/>
            <a:ext cx="3055717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2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6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642397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4566215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1993078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6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4566215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13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5" y="3099818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4" y="772610"/>
            <a:ext cx="1484453" cy="358525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5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694"/>
            <a:ext cx="9146380" cy="514419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7" y="1297804"/>
            <a:ext cx="5648623" cy="903230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82" y="1853194"/>
            <a:ext cx="6511131" cy="246944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694"/>
            <a:ext cx="9146380" cy="5144194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5" y="1985962"/>
            <a:ext cx="3571875" cy="315753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295055"/>
            <a:ext cx="5650992" cy="905632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1851228"/>
            <a:ext cx="6510528" cy="246888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822960"/>
            <a:ext cx="3200400" cy="27843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822960"/>
            <a:ext cx="3200400" cy="27843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822960"/>
            <a:ext cx="3200400" cy="41148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276386"/>
            <a:ext cx="3200400" cy="23317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822960"/>
            <a:ext cx="3200400" cy="41148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276386"/>
            <a:ext cx="3200400" cy="23317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5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290639" y="-1290638"/>
            <a:ext cx="51435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182079"/>
            <a:ext cx="5212080" cy="817070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7" y="1964186"/>
            <a:ext cx="3807779" cy="24935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1690039"/>
            <a:ext cx="5794760" cy="467486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30" y="0"/>
            <a:ext cx="7115175" cy="51435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5" y="1985962"/>
            <a:ext cx="3571875" cy="315753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" y="3786189"/>
            <a:ext cx="3571875" cy="1357313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288127"/>
            <a:ext cx="5486400" cy="650583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84" y="1635397"/>
            <a:ext cx="6096545" cy="55549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35087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350877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91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26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52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05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572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24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262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952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702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18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766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5" y="2206952"/>
            <a:ext cx="7147931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208476"/>
            <a:ext cx="1190348" cy="184480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2352494"/>
            <a:ext cx="910224" cy="155676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8" y="2291718"/>
            <a:ext cx="6947845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3468951"/>
            <a:ext cx="762000" cy="3429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3419460"/>
            <a:ext cx="6755166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2354580"/>
            <a:ext cx="6760868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3486150"/>
            <a:ext cx="6553200" cy="3429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420277"/>
            <a:ext cx="6629400" cy="9144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209800"/>
            <a:ext cx="8265160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2286003"/>
            <a:ext cx="8033800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400302"/>
            <a:ext cx="7696200" cy="97155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3406143"/>
            <a:ext cx="7818120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455635"/>
            <a:ext cx="7696200" cy="3928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62" y="2343150"/>
            <a:ext cx="7817599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291828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1828801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291828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828801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14351"/>
            <a:ext cx="4572000" cy="39433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129284"/>
            <a:ext cx="2716566" cy="264261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231854"/>
            <a:ext cx="2483254" cy="2425746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228850"/>
            <a:ext cx="2298634" cy="131445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300736"/>
            <a:ext cx="2298634" cy="893715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66079"/>
            <a:ext cx="7772400" cy="3248673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3714750"/>
            <a:ext cx="7772400" cy="10287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4" y="3771902"/>
            <a:ext cx="7600765" cy="902193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4229100"/>
            <a:ext cx="7328514" cy="338772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3806190"/>
            <a:ext cx="7946136" cy="82296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4242418"/>
            <a:ext cx="7244736" cy="301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9051"/>
            <a:ext cx="7328514" cy="392282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171451"/>
            <a:ext cx="1859280" cy="4591976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30" y="263559"/>
            <a:ext cx="1672235" cy="4407763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82" y="296571"/>
            <a:ext cx="1485531" cy="43417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2"/>
            <a:ext cx="6172200" cy="43434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5" y="2206952"/>
            <a:ext cx="7147931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208476"/>
            <a:ext cx="1190348" cy="184480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2352494"/>
            <a:ext cx="910224" cy="155676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8" y="2291718"/>
            <a:ext cx="6947845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3468951"/>
            <a:ext cx="762000" cy="3429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3419460"/>
            <a:ext cx="6755166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2354580"/>
            <a:ext cx="6760868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3486150"/>
            <a:ext cx="6553200" cy="3429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420277"/>
            <a:ext cx="6629400" cy="9144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209800"/>
            <a:ext cx="8265160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2286003"/>
            <a:ext cx="8033800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400302"/>
            <a:ext cx="7696200" cy="97155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3406143"/>
            <a:ext cx="7818120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455635"/>
            <a:ext cx="7696200" cy="3928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62" y="2343150"/>
            <a:ext cx="7817599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291828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1828801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291828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828801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14351"/>
            <a:ext cx="4572000" cy="39433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129284"/>
            <a:ext cx="2716566" cy="264261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231854"/>
            <a:ext cx="2483254" cy="2425746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228850"/>
            <a:ext cx="2298634" cy="131445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300736"/>
            <a:ext cx="2298634" cy="893715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66079"/>
            <a:ext cx="7772400" cy="3248673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3714750"/>
            <a:ext cx="7772400" cy="10287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4" y="3771902"/>
            <a:ext cx="7600765" cy="902193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4229100"/>
            <a:ext cx="7328514" cy="338772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3806190"/>
            <a:ext cx="7946136" cy="82296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4242418"/>
            <a:ext cx="7244736" cy="301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9051"/>
            <a:ext cx="7328514" cy="392282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171451"/>
            <a:ext cx="1859280" cy="4591976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30" y="263559"/>
            <a:ext cx="1672235" cy="4407763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82" y="296571"/>
            <a:ext cx="1485531" cy="43417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2"/>
            <a:ext cx="6172200" cy="43434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028700"/>
            <a:ext cx="8229600" cy="137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498774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7086600" cy="137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880840"/>
            <a:ext cx="7086600" cy="1132284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4812507"/>
            <a:ext cx="762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7"/>
            <a:ext cx="4040188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0" y="1151337"/>
            <a:ext cx="4041775" cy="56316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71651"/>
            <a:ext cx="4040188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771651"/>
            <a:ext cx="4041775" cy="28229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5" y="1143001"/>
            <a:ext cx="3008313" cy="3451622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486400" cy="3917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373981"/>
            <a:ext cx="5486400" cy="29718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875090"/>
            <a:ext cx="5486400" cy="3977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16132"/>
            <a:ext cx="3505200" cy="1734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70" y="2031357"/>
            <a:ext cx="3313355" cy="12766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70" y="3315810"/>
            <a:ext cx="3309803" cy="94547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137621"/>
            <a:ext cx="2133600" cy="563236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4566215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4289976"/>
            <a:ext cx="2831592" cy="273844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4289976"/>
            <a:ext cx="643666" cy="2738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4566215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175622"/>
            <a:ext cx="6637468" cy="1021556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50" y="3200400"/>
            <a:ext cx="6637467" cy="114031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735074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1735073"/>
            <a:ext cx="3419856" cy="26197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2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42" y="1737007"/>
            <a:ext cx="3055717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2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6" y="451413"/>
            <a:ext cx="3562257" cy="423633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642397"/>
            <a:ext cx="3090440" cy="386305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4566215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1993078"/>
            <a:ext cx="3304572" cy="109736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3102746"/>
            <a:ext cx="3298784" cy="113842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51435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16133"/>
            <a:ext cx="3679116" cy="470388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6" y="451413"/>
            <a:ext cx="3562257" cy="4236334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4566215"/>
            <a:ext cx="3505200" cy="6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1995678"/>
            <a:ext cx="3300984" cy="109728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13" y="520346"/>
            <a:ext cx="3359623" cy="4101084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5" y="3099818"/>
            <a:ext cx="3300573" cy="1139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4293627"/>
            <a:ext cx="3493664" cy="273844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4" y="772610"/>
            <a:ext cx="1484453" cy="358525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772610"/>
            <a:ext cx="5423704" cy="35852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3787975"/>
            <a:ext cx="3574257" cy="1355526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3788469"/>
            <a:ext cx="9146380" cy="1355032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74320"/>
            <a:ext cx="7520940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825473"/>
            <a:ext cx="7520940" cy="2684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4402836"/>
            <a:ext cx="2176272" cy="1508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4713842"/>
            <a:ext cx="47244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4628117"/>
            <a:ext cx="502920" cy="37719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250118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7" y="1742741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3787975"/>
            <a:ext cx="3574257" cy="1355526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3788469"/>
            <a:ext cx="9146380" cy="1355032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74320"/>
            <a:ext cx="7520940" cy="411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825473"/>
            <a:ext cx="7520940" cy="2684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4402836"/>
            <a:ext cx="2176272" cy="1508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4713842"/>
            <a:ext cx="47244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4628117"/>
            <a:ext cx="502920" cy="37719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4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08625"/>
            <a:ext cx="8595360" cy="9944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279647"/>
            <a:ext cx="8380520" cy="83894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08625"/>
            <a:ext cx="8595360" cy="9944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279647"/>
            <a:ext cx="8380520" cy="83894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7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4812507"/>
            <a:ext cx="762000" cy="273844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51435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250118"/>
            <a:ext cx="8229600" cy="463923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16133"/>
            <a:ext cx="3679116" cy="52443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16133"/>
            <a:ext cx="3505200" cy="467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770748"/>
            <a:ext cx="7024744" cy="8572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7" y="1742741"/>
            <a:ext cx="6777317" cy="263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JyNoFkud6g" TargetMode="Externa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03500" y="76197"/>
            <a:ext cx="4864100" cy="5086353"/>
          </a:xfrm>
          <a:prstGeom prst="star16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1" y="3829052"/>
            <a:ext cx="6172200" cy="1257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53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311401"/>
            <a:ext cx="7315200" cy="24320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Muhammad </a:t>
            </a:r>
            <a:r>
              <a:rPr lang="en-US" sz="3200" b="1" dirty="0" err="1" smtClean="0">
                <a:solidFill>
                  <a:schemeClr val="tx1"/>
                </a:solidFill>
              </a:rPr>
              <a:t>Mahbubul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Alam</a:t>
            </a:r>
            <a:r>
              <a:rPr lang="en-US" sz="3200" b="1" dirty="0" smtClean="0">
                <a:solidFill>
                  <a:schemeClr val="tx1"/>
                </a:solidFill>
              </a:rPr>
              <a:t/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</a:rPr>
              <a:t>Assistant Teacher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Sharaipara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Hazi</a:t>
            </a:r>
            <a:r>
              <a:rPr lang="en-US" sz="3200" b="1" dirty="0" smtClean="0">
                <a:solidFill>
                  <a:schemeClr val="tx1"/>
                </a:solidFill>
              </a:rPr>
              <a:t> Abdul Ali Government Primary School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</a:rPr>
              <a:t>Pahartali</a:t>
            </a:r>
            <a:r>
              <a:rPr lang="en-US" sz="3200" b="1" dirty="0" smtClean="0">
                <a:solidFill>
                  <a:schemeClr val="tx1"/>
                </a:solidFill>
              </a:rPr>
              <a:t>, Chittagong.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Flowchart: Punched Tape 2"/>
          <p:cNvSpPr/>
          <p:nvPr/>
        </p:nvSpPr>
        <p:spPr>
          <a:xfrm>
            <a:off x="762006" y="285753"/>
            <a:ext cx="6248399" cy="1600199"/>
          </a:xfrm>
          <a:prstGeom prst="flowChartPunchedTap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bg2">
                    <a:lumMod val="75000"/>
                  </a:schemeClr>
                </a:solidFill>
              </a:rPr>
              <a:t>Presented by</a:t>
            </a:r>
            <a:endParaRPr lang="en-US" sz="4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209552"/>
            <a:ext cx="1600200" cy="2007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</p:cNvPr>
          <p:cNvSpPr/>
          <p:nvPr/>
        </p:nvSpPr>
        <p:spPr>
          <a:xfrm>
            <a:off x="1295400" y="2338685"/>
            <a:ext cx="6629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https://www.youtube.com/watch?v=YJyNoFkud6g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915" y="134470"/>
            <a:ext cx="8813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এবার আমরা সবাই একটা ভিডিও দেখব।</a:t>
            </a:r>
            <a:endParaRPr lang="bn-IN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81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ptagon 2"/>
          <p:cNvSpPr/>
          <p:nvPr/>
        </p:nvSpPr>
        <p:spPr>
          <a:xfrm>
            <a:off x="533400" y="400050"/>
            <a:ext cx="7772400" cy="4286250"/>
          </a:xfrm>
          <a:prstGeom prst="heptagon">
            <a:avLst/>
          </a:prstGeom>
          <a:blipFill>
            <a:blip r:embed="rId2"/>
            <a:tile tx="0" ty="0" sx="100000" sy="100000" flip="none" algn="tl"/>
          </a:blipFill>
          <a:ln w="76200"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ENGLISH FOR TODAY</a:t>
            </a:r>
          </a:p>
          <a:p>
            <a:pPr algn="ctr"/>
            <a:endParaRPr lang="en-U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Class: Three </a:t>
            </a:r>
          </a:p>
          <a:p>
            <a:pPr algn="ctr"/>
            <a:endParaRPr lang="en-U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28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Unit: 34</a:t>
            </a:r>
            <a:endParaRPr lang="en-U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  <a:p>
            <a:pPr algn="ctr"/>
            <a:endParaRPr lang="en-US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Time: 35 Minutes</a:t>
            </a:r>
            <a:endParaRPr lang="en-U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1447800" y="0"/>
            <a:ext cx="6248400" cy="1200150"/>
          </a:xfrm>
          <a:prstGeom prst="downArrowCallout">
            <a:avLst>
              <a:gd name="adj1" fmla="val 33276"/>
              <a:gd name="adj2" fmla="val 16638"/>
              <a:gd name="adj3" fmla="val 25000"/>
              <a:gd name="adj4" fmla="val 71249"/>
            </a:avLst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LEARNING OUTCOME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Flowchart: Multidocument 4"/>
          <p:cNvSpPr/>
          <p:nvPr/>
        </p:nvSpPr>
        <p:spPr>
          <a:xfrm>
            <a:off x="0" y="1123950"/>
            <a:ext cx="9144000" cy="3922295"/>
          </a:xfrm>
          <a:prstGeom prst="flowChartMultidocumen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800" b="1" i="1" dirty="0" smtClean="0">
                <a:latin typeface="Courier New" pitchFamily="49" charset="0"/>
                <a:cs typeface="Courier New" pitchFamily="49" charset="0"/>
              </a:rPr>
              <a:t>Students  will be able to say some new words with meaning.</a:t>
            </a:r>
          </a:p>
          <a:p>
            <a:pPr>
              <a:buFont typeface="Wingdings" pitchFamily="2" charset="2"/>
              <a:buChar char="v"/>
            </a:pPr>
            <a:r>
              <a:rPr lang="en-US" sz="2800" b="1" i="1" dirty="0" smtClean="0">
                <a:latin typeface="Courier New" pitchFamily="49" charset="0"/>
                <a:cs typeface="Courier New" pitchFamily="49" charset="0"/>
              </a:rPr>
              <a:t>Students will be able to read the text with proper pronunciation . </a:t>
            </a:r>
          </a:p>
          <a:p>
            <a:pPr>
              <a:buFont typeface="Wingdings" pitchFamily="2" charset="2"/>
              <a:buChar char="v"/>
            </a:pPr>
            <a:r>
              <a:rPr lang="en-US" sz="2800" b="1" i="1" dirty="0" smtClean="0">
                <a:latin typeface="Courier New" pitchFamily="49" charset="0"/>
                <a:cs typeface="Courier New" pitchFamily="49" charset="0"/>
              </a:rPr>
              <a:t> Student will be  answer the short question from the text.</a:t>
            </a:r>
          </a:p>
          <a:p>
            <a:pPr>
              <a:buFont typeface="Wingdings" pitchFamily="2" charset="2"/>
              <a:buChar char="v"/>
            </a:pPr>
            <a:r>
              <a:rPr lang="en-US" sz="2800" b="1" i="1" dirty="0" smtClean="0">
                <a:latin typeface="Courier New" pitchFamily="49" charset="0"/>
                <a:cs typeface="Courier New" pitchFamily="49" charset="0"/>
              </a:rPr>
              <a:t>Students will be able to write about their  family by own try.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rite 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5" y="67541"/>
            <a:ext cx="9053945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950" y="2209800"/>
            <a:ext cx="82677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350723004"/>
              </p:ext>
            </p:extLst>
          </p:nvPr>
        </p:nvGraphicFramePr>
        <p:xfrm>
          <a:off x="1600200" y="1143001"/>
          <a:ext cx="6248400" cy="3390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family_word_col.jp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7325" y="114299"/>
            <a:ext cx="6572250" cy="9334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5" y="22860"/>
            <a:ext cx="6022975" cy="3886200"/>
          </a:xfrm>
          <a:prstGeom prst="flowChartPreparation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867150"/>
            <a:ext cx="8970963" cy="1466393"/>
          </a:xfrm>
          <a:prstGeom prst="star12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5" y="1664423"/>
            <a:ext cx="1011237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0601" y="1200150"/>
            <a:ext cx="1011237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4922" y="1702214"/>
            <a:ext cx="1011237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5" y="2171700"/>
            <a:ext cx="1011237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2245" y="2102904"/>
            <a:ext cx="1011237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6642" y="1566126"/>
            <a:ext cx="1011237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4921" y="685800"/>
            <a:ext cx="1011237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1839" y="742950"/>
            <a:ext cx="1011237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47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838200" y="457200"/>
            <a:ext cx="7696200" cy="3371850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New word with meaning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6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542748"/>
            <a:ext cx="3810000" cy="400050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4" name="Rectangle 3"/>
          <p:cNvSpPr/>
          <p:nvPr/>
        </p:nvSpPr>
        <p:spPr>
          <a:xfrm rot="20831183">
            <a:off x="130567" y="375845"/>
            <a:ext cx="4572000" cy="2862322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571500" lvl="0" indent="-571500">
              <a:buFont typeface="Arial" pitchFamily="34" charset="0"/>
              <a:buChar char="•"/>
            </a:pPr>
            <a:r>
              <a:rPr lang="en-US" sz="3600" b="1" dirty="0">
                <a:ln w="12700">
                  <a:solidFill>
                    <a:srgbClr val="3E3D2D">
                      <a:satMod val="155000"/>
                    </a:srgb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Banker </a:t>
            </a:r>
            <a:r>
              <a:rPr lang="en-US" sz="3600" b="1" dirty="0" smtClean="0">
                <a:ln w="12700">
                  <a:solidFill>
                    <a:srgbClr val="3E3D2D">
                      <a:satMod val="155000"/>
                    </a:srgb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–</a:t>
            </a:r>
          </a:p>
          <a:p>
            <a:pPr marL="571500" lvl="0" indent="-571500">
              <a:buFont typeface="Arial" pitchFamily="34" charset="0"/>
              <a:buChar char="•"/>
            </a:pPr>
            <a:endParaRPr lang="en-US" sz="3600" b="1" dirty="0">
              <a:ln w="12700">
                <a:solidFill>
                  <a:srgbClr val="3E3D2D">
                    <a:satMod val="155000"/>
                  </a:srgbClr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600" b="1" dirty="0" smtClean="0">
                <a:ln w="12700">
                  <a:solidFill>
                    <a:srgbClr val="3E3D2D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3600" b="1" dirty="0">
                <a:ln w="12700">
                  <a:solidFill>
                    <a:srgbClr val="3E3D2D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who work in the bank or Money-lender</a:t>
            </a:r>
          </a:p>
        </p:txBody>
      </p:sp>
    </p:spTree>
    <p:extLst>
      <p:ext uri="{BB962C8B-B14F-4D97-AF65-F5344CB8AC3E}">
        <p14:creationId xmlns:p14="http://schemas.microsoft.com/office/powerpoint/2010/main" val="262191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0937258">
            <a:off x="232098" y="812744"/>
            <a:ext cx="3615456" cy="2462213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Student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–</a:t>
            </a:r>
          </a:p>
          <a:p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Learner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2" y="114300"/>
            <a:ext cx="4495799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5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954549">
            <a:off x="345472" y="156641"/>
            <a:ext cx="3546078" cy="3108543"/>
          </a:xfrm>
          <a:prstGeom prst="rect">
            <a:avLst/>
          </a:prstGeo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ln w="12700">
                  <a:solidFill>
                    <a:srgbClr val="564B3C">
                      <a:satMod val="15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Teacher </a:t>
            </a:r>
            <a:r>
              <a:rPr lang="en-US" sz="3600" b="1" dirty="0">
                <a:ln w="12700">
                  <a:solidFill>
                    <a:srgbClr val="564B3C">
                      <a:satMod val="15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–</a:t>
            </a:r>
            <a:r>
              <a:rPr lang="en-US" sz="3600" b="1" dirty="0">
                <a:ln w="12700">
                  <a:solidFill>
                    <a:srgbClr val="564B3C">
                      <a:satMod val="155000"/>
                    </a:srgbClr>
                  </a:solidFill>
                  <a:prstDash val="solid"/>
                </a:ln>
                <a:solidFill>
                  <a:srgbClr val="ECEDD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endParaRPr lang="en-US" sz="3600" b="1" dirty="0" smtClean="0">
              <a:ln w="12700">
                <a:solidFill>
                  <a:srgbClr val="564B3C">
                    <a:satMod val="155000"/>
                  </a:srgbClr>
                </a:solidFill>
                <a:prstDash val="solid"/>
              </a:ln>
              <a:solidFill>
                <a:srgbClr val="ECEDD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200" b="1" dirty="0" smtClean="0">
                <a:ln w="12700">
                  <a:solidFill>
                    <a:srgbClr val="564B3C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A person who teaches in a educational institution.</a:t>
            </a:r>
            <a:endParaRPr lang="en-US" sz="3200" b="1" dirty="0">
              <a:ln w="12700">
                <a:solidFill>
                  <a:srgbClr val="564B3C">
                    <a:satMod val="155000"/>
                  </a:srgbClr>
                </a:solidFill>
                <a:prstDash val="solid"/>
              </a:ln>
              <a:solidFill>
                <a:srgbClr val="ECEDD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105156"/>
            <a:ext cx="4648200" cy="4914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4196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0957084">
            <a:off x="539235" y="-119227"/>
            <a:ext cx="3990413" cy="3416320"/>
          </a:xfrm>
          <a:prstGeom prst="rect">
            <a:avLst/>
          </a:prstGeo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0" normalizeH="0" baseline="0" noProof="0" dirty="0" smtClean="0">
                <a:ln w="12700">
                  <a:solidFill>
                    <a:srgbClr val="564B3C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</a:rPr>
              <a:t>Family-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 smtClean="0">
              <a:ln w="12700">
                <a:solidFill>
                  <a:srgbClr val="564B3C">
                    <a:satMod val="155000"/>
                  </a:srgbClr>
                </a:solidFill>
                <a:prstDash val="solid"/>
              </a:ln>
              <a:solidFill>
                <a:srgbClr val="ECEDD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2700">
                  <a:solidFill>
                    <a:srgbClr val="564B3C">
                      <a:satMod val="15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</a:rPr>
              <a:t> A group of people related by </a:t>
            </a:r>
            <a:r>
              <a:rPr kumimoji="0" lang="en-US" sz="3600" b="1" i="0" u="none" strike="noStrike" kern="0" cap="none" spc="0" normalizeH="0" baseline="0" noProof="0" dirty="0" err="1" smtClean="0">
                <a:ln w="12700">
                  <a:solidFill>
                    <a:srgbClr val="564B3C">
                      <a:satMod val="15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</a:rPr>
              <a:t>law.blood</a:t>
            </a:r>
            <a:r>
              <a:rPr kumimoji="0" lang="en-US" sz="3600" b="1" i="0" u="none" strike="noStrike" kern="0" cap="none" spc="0" normalizeH="0" baseline="0" noProof="0" dirty="0" smtClean="0">
                <a:ln w="12700">
                  <a:solidFill>
                    <a:srgbClr val="564B3C">
                      <a:satMod val="15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</a:rPr>
              <a:t> or custom.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457202"/>
            <a:ext cx="3657600" cy="4000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2558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181356" y="1257300"/>
            <a:ext cx="9067800" cy="3600450"/>
          </a:xfrm>
          <a:prstGeom prst="wedgeRoundRectCallout">
            <a:avLst>
              <a:gd name="adj1" fmla="val 42869"/>
              <a:gd name="adj2" fmla="val 65552"/>
              <a:gd name="adj3" fmla="val 16667"/>
            </a:avLst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Banker – who work in the bank or Money-lender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Student – Learner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Teacher- A person who teaches in a educational institution.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Family- A group of people related by law. blood or custom. 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078267" y="-113190"/>
            <a:ext cx="7086600" cy="1397123"/>
          </a:xfrm>
          <a:prstGeom prst="rightArrow">
            <a:avLst/>
          </a:prstGeom>
          <a:ln w="571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 Black" pitchFamily="34" charset="0"/>
              </a:rPr>
              <a:t>New words with meaning</a:t>
            </a:r>
            <a:endParaRPr lang="en-US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family pic live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2276755"/>
            <a:ext cx="3352800" cy="2732684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7-Point Star 3"/>
          <p:cNvSpPr/>
          <p:nvPr/>
        </p:nvSpPr>
        <p:spPr>
          <a:xfrm>
            <a:off x="1371600" y="285750"/>
            <a:ext cx="6781800" cy="2171700"/>
          </a:xfrm>
          <a:prstGeom prst="star7">
            <a:avLst>
              <a:gd name="adj" fmla="val 37163"/>
              <a:gd name="hf" fmla="val 102572"/>
              <a:gd name="vf" fmla="val 105210"/>
            </a:avLst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</a:rPr>
              <a:t>TODAY’S  LESSON</a:t>
            </a:r>
            <a:endParaRPr lang="en-US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5" name="Wave 4"/>
          <p:cNvSpPr/>
          <p:nvPr/>
        </p:nvSpPr>
        <p:spPr>
          <a:xfrm>
            <a:off x="304800" y="3028950"/>
            <a:ext cx="8305800" cy="2000250"/>
          </a:xfrm>
          <a:prstGeom prst="wave">
            <a:avLst>
              <a:gd name="adj1" fmla="val 12500"/>
              <a:gd name="adj2" fmla="val -7317"/>
            </a:avLst>
          </a:prstGeom>
          <a:ln w="76200"/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Arial Black" pitchFamily="34" charset="0"/>
              </a:rPr>
              <a:t>My </a:t>
            </a:r>
            <a:r>
              <a:rPr lang="en-US" sz="5400" dirty="0" smtClean="0">
                <a:latin typeface="Arial Black" pitchFamily="34" charset="0"/>
              </a:rPr>
              <a:t>FAMILY</a:t>
            </a:r>
            <a:r>
              <a:rPr lang="en-US" sz="2800" dirty="0" smtClean="0">
                <a:latin typeface="Arial Black" pitchFamily="34" charset="0"/>
              </a:rPr>
              <a:t> </a:t>
            </a:r>
            <a:endParaRPr lang="en-US" sz="4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Stored Data 1"/>
          <p:cNvSpPr/>
          <p:nvPr/>
        </p:nvSpPr>
        <p:spPr>
          <a:xfrm flipH="1">
            <a:off x="634753" y="1017603"/>
            <a:ext cx="7848600" cy="3429000"/>
          </a:xfrm>
          <a:prstGeom prst="flowChartOnlineStorag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 Black" pitchFamily="34" charset="0"/>
              </a:rPr>
              <a:t>Lets introducing with </a:t>
            </a:r>
            <a:r>
              <a:rPr lang="en-US" sz="4400" dirty="0" err="1" smtClean="0">
                <a:latin typeface="Arial Black" pitchFamily="34" charset="0"/>
              </a:rPr>
              <a:t>Tisha’s</a:t>
            </a:r>
            <a:r>
              <a:rPr lang="en-US" sz="4400" dirty="0" smtClean="0">
                <a:latin typeface="Arial Black" pitchFamily="34" charset="0"/>
              </a:rPr>
              <a:t> family</a:t>
            </a:r>
            <a:endParaRPr lang="en-US" sz="4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/>
          <p:cNvSpPr/>
          <p:nvPr/>
        </p:nvSpPr>
        <p:spPr>
          <a:xfrm>
            <a:off x="1143001" y="703001"/>
            <a:ext cx="6665496" cy="1028700"/>
          </a:xfrm>
          <a:prstGeom prst="left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Black" pitchFamily="34" charset="0"/>
              </a:rPr>
              <a:t>Consist on four members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4742" y="57150"/>
            <a:ext cx="7162800" cy="6286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Arial Black" pitchFamily="34" charset="0"/>
              </a:rPr>
              <a:t>Tisha’s</a:t>
            </a:r>
            <a:r>
              <a:rPr lang="en-US" sz="3200" dirty="0" smtClean="0">
                <a:latin typeface="Arial Black" pitchFamily="34" charset="0"/>
              </a:rPr>
              <a:t> family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434640" y="1531640"/>
            <a:ext cx="435142" cy="685181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3642600" y="2000250"/>
            <a:ext cx="2073442" cy="1200150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Black" pitchFamily="34" charset="0"/>
              </a:rPr>
              <a:t>Parents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1" y="2234866"/>
            <a:ext cx="27432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 Black" pitchFamily="34" charset="0"/>
              </a:rPr>
              <a:t>MOTHER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412621" y="2977349"/>
            <a:ext cx="533400" cy="74295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514600" y="3746932"/>
            <a:ext cx="4419600" cy="9715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Arial Black" pitchFamily="34" charset="0"/>
              </a:rPr>
              <a:t>Tisha</a:t>
            </a:r>
            <a:r>
              <a:rPr lang="en-US" sz="2800" dirty="0" smtClean="0">
                <a:latin typeface="Arial Black" pitchFamily="34" charset="0"/>
              </a:rPr>
              <a:t> and Her brother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81000" y="2192756"/>
            <a:ext cx="3048000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 Black" pitchFamily="34" charset="0"/>
              </a:rPr>
              <a:t>FATHER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013" y="228600"/>
            <a:ext cx="7024744" cy="857250"/>
          </a:xfrm>
        </p:spPr>
        <p:txBody>
          <a:bodyPr/>
          <a:lstStyle/>
          <a:p>
            <a:r>
              <a:rPr lang="en-US" b="1" dirty="0" err="1" smtClean="0"/>
              <a:t>Tisha’s</a:t>
            </a:r>
            <a:r>
              <a:rPr lang="en-US" b="1" dirty="0" smtClean="0"/>
              <a:t> family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0801" y="1076036"/>
            <a:ext cx="6022975" cy="3943350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24362">
            <a:off x="5791385" y="1700662"/>
            <a:ext cx="965015" cy="110308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7247" y="1200152"/>
            <a:ext cx="1123704" cy="1041767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3" name="Oval 2"/>
          <p:cNvSpPr/>
          <p:nvPr/>
        </p:nvSpPr>
        <p:spPr>
          <a:xfrm>
            <a:off x="3733800" y="2794817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tx1"/>
                </a:solidFill>
              </a:rPr>
              <a:t>Mother</a:t>
            </a:r>
            <a:endParaRPr lang="en-US" sz="1050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860976" y="3281111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tx1"/>
                </a:solidFill>
              </a:rPr>
              <a:t>Father</a:t>
            </a:r>
            <a:endParaRPr lang="en-US" sz="1050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405088" y="2241918"/>
            <a:ext cx="914400" cy="6819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 smtClean="0">
                <a:solidFill>
                  <a:schemeClr val="tx1"/>
                </a:solidFill>
              </a:rPr>
              <a:t>Tisha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181600" y="2704811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tx1"/>
                </a:solidFill>
              </a:rPr>
              <a:t>Brother</a:t>
            </a:r>
            <a:endParaRPr lang="en-US" sz="1050" b="1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446075">
            <a:off x="6511298" y="2620660"/>
            <a:ext cx="1021438" cy="830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418785">
            <a:off x="2620128" y="1923067"/>
            <a:ext cx="1290236" cy="1027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506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4757" y="2267132"/>
            <a:ext cx="2438400" cy="5771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Tisha’s</a:t>
            </a:r>
            <a:r>
              <a:rPr lang="en-US" b="1" dirty="0" smtClean="0"/>
              <a:t> Father.</a:t>
            </a:r>
          </a:p>
          <a:p>
            <a:pPr algn="ctr"/>
            <a:r>
              <a:rPr lang="en-US" b="1" dirty="0" smtClean="0"/>
              <a:t>He is a banker.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105400" y="2289725"/>
            <a:ext cx="2667000" cy="656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Tisha’s</a:t>
            </a:r>
            <a:r>
              <a:rPr lang="en-US" b="1" dirty="0" smtClean="0"/>
              <a:t> Mother.</a:t>
            </a:r>
          </a:p>
          <a:p>
            <a:pPr algn="ctr"/>
            <a:r>
              <a:rPr lang="en-US" b="1" dirty="0" smtClean="0"/>
              <a:t>She is a teacher .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4762500" y="4126873"/>
            <a:ext cx="2552700" cy="72181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Tisha’s</a:t>
            </a:r>
            <a:r>
              <a:rPr lang="en-US" b="1" dirty="0" smtClean="0">
                <a:solidFill>
                  <a:schemeClr val="tx1"/>
                </a:solidFill>
              </a:rPr>
              <a:t> Brother.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He is two years old.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1024" y="285750"/>
            <a:ext cx="7154779" cy="7429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Identity of </a:t>
            </a:r>
            <a:r>
              <a:rPr lang="en-US" sz="4400" b="1" dirty="0" err="1" smtClean="0">
                <a:solidFill>
                  <a:schemeClr val="tx1"/>
                </a:solidFill>
              </a:rPr>
              <a:t>Tish’s</a:t>
            </a:r>
            <a:r>
              <a:rPr lang="en-US" sz="4400" b="1" dirty="0" smtClean="0">
                <a:solidFill>
                  <a:schemeClr val="tx1"/>
                </a:solidFill>
              </a:rPr>
              <a:t> Family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08451" y="4126873"/>
            <a:ext cx="2819400" cy="72181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Tisha</a:t>
            </a:r>
            <a:r>
              <a:rPr lang="en-US" b="1" dirty="0" smtClean="0">
                <a:solidFill>
                  <a:schemeClr val="tx1"/>
                </a:solidFill>
              </a:rPr>
              <a:t> is a student of class Three.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2604" y="2946118"/>
            <a:ext cx="1356361" cy="1111532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643753" y="2753487"/>
            <a:ext cx="1049274" cy="1600200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2604" y="1138882"/>
            <a:ext cx="1447107" cy="1027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5005" y="1138882"/>
            <a:ext cx="1446067" cy="1027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73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 rot="21304886" flipH="1">
            <a:off x="150231" y="-41140"/>
            <a:ext cx="7696201" cy="1543050"/>
          </a:xfrm>
          <a:prstGeom prst="irregularSeal2">
            <a:avLst/>
          </a:prstGeom>
          <a:ln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Introduce with text book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1693025" y="1428750"/>
            <a:ext cx="5978236" cy="3486150"/>
          </a:xfrm>
          <a:prstGeom prst="verticalScroll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Unit 34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Page no.68  </a:t>
            </a:r>
          </a:p>
          <a:p>
            <a:pPr algn="ctr"/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Read the text-</a:t>
            </a:r>
          </a:p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I’m </a:t>
            </a:r>
            <a:r>
              <a:rPr lang="en-US" sz="3200" b="1" dirty="0" err="1" smtClean="0">
                <a:solidFill>
                  <a:srgbClr val="002060"/>
                </a:solidFill>
              </a:rPr>
              <a:t>Tisha</a:t>
            </a:r>
            <a:r>
              <a:rPr lang="en-US" sz="3200" b="1" dirty="0" smtClean="0">
                <a:solidFill>
                  <a:srgbClr val="002060"/>
                </a:solidFill>
              </a:rPr>
              <a:t>……..years old.</a:t>
            </a:r>
          </a:p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Repeat after me.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65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Callout 6"/>
          <p:cNvSpPr/>
          <p:nvPr/>
        </p:nvSpPr>
        <p:spPr>
          <a:xfrm>
            <a:off x="1143000" y="0"/>
            <a:ext cx="6629400" cy="165735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52992"/>
            </a:avLst>
          </a:prstGeo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latin typeface="Arial Black" pitchFamily="34" charset="0"/>
              </a:rPr>
              <a:t>Group work</a:t>
            </a:r>
            <a:endParaRPr lang="en-US" sz="7200" dirty="0">
              <a:latin typeface="Arial Black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52400" y="1143000"/>
            <a:ext cx="3352800" cy="742950"/>
          </a:xfrm>
          <a:prstGeom prst="ellipse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 Black" pitchFamily="34" charset="0"/>
              </a:rPr>
              <a:t>Group:  1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181600" y="1143000"/>
            <a:ext cx="3429000" cy="8001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 Black" pitchFamily="34" charset="0"/>
              </a:rPr>
              <a:t>Group: 2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10" name="Vertical Scroll 9"/>
          <p:cNvSpPr/>
          <p:nvPr/>
        </p:nvSpPr>
        <p:spPr>
          <a:xfrm>
            <a:off x="0" y="2000250"/>
            <a:ext cx="4495800" cy="3143250"/>
          </a:xfrm>
          <a:prstGeom prst="verticalScroll">
            <a:avLst/>
          </a:prstGeo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en-US" dirty="0" smtClean="0">
                <a:latin typeface="Arial Black" pitchFamily="34" charset="0"/>
              </a:rPr>
              <a:t>Write the meaning of the following words:</a:t>
            </a:r>
          </a:p>
          <a:p>
            <a:pPr algn="ctr">
              <a:buFont typeface="Wingdings" pitchFamily="2" charset="2"/>
              <a:buChar char="Ø"/>
            </a:pPr>
            <a:endParaRPr lang="en-US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latin typeface="Arial Black" pitchFamily="34" charset="0"/>
              </a:rPr>
              <a:t>Banker-</a:t>
            </a:r>
          </a:p>
          <a:p>
            <a:pPr algn="ctr"/>
            <a:endParaRPr lang="en-US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latin typeface="Arial Black" pitchFamily="34" charset="0"/>
              </a:rPr>
              <a:t>Student-</a:t>
            </a:r>
          </a:p>
          <a:p>
            <a:pPr algn="ctr">
              <a:buFont typeface="Arial" pitchFamily="34" charset="0"/>
              <a:buChar char="•"/>
            </a:pPr>
            <a:endParaRPr lang="en-US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latin typeface="Arial Black" pitchFamily="34" charset="0"/>
              </a:rPr>
              <a:t>Teacher-</a:t>
            </a:r>
          </a:p>
          <a:p>
            <a:pPr algn="ctr">
              <a:buFont typeface="Arial" pitchFamily="34" charset="0"/>
              <a:buChar char="•"/>
            </a:pPr>
            <a:endParaRPr lang="en-US" dirty="0" smtClean="0">
              <a:latin typeface="Arial Black" pitchFamily="34" charset="0"/>
            </a:endParaRPr>
          </a:p>
          <a:p>
            <a:pPr algn="ctr"/>
            <a:endParaRPr lang="en-US" dirty="0">
              <a:latin typeface="Arial Black" pitchFamily="34" charset="0"/>
            </a:endParaRPr>
          </a:p>
        </p:txBody>
      </p:sp>
      <p:sp>
        <p:nvSpPr>
          <p:cNvPr id="11" name="Vertical Scroll 10"/>
          <p:cNvSpPr/>
          <p:nvPr/>
        </p:nvSpPr>
        <p:spPr>
          <a:xfrm>
            <a:off x="4572000" y="2057400"/>
            <a:ext cx="4572000" cy="3086100"/>
          </a:xfrm>
          <a:prstGeom prst="verticalScroll">
            <a:avLst/>
          </a:prstGeo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>
              <a:buFont typeface="Wingdings" pitchFamily="2" charset="2"/>
              <a:buChar char="Ø"/>
            </a:pPr>
            <a:r>
              <a:rPr lang="en-US" sz="2000" dirty="0" smtClean="0">
                <a:latin typeface="Arial Black" pitchFamily="34" charset="0"/>
              </a:rPr>
              <a:t>Answer the following question</a:t>
            </a:r>
            <a:r>
              <a:rPr lang="en-US" dirty="0" smtClean="0">
                <a:latin typeface="Arial Black" pitchFamily="34" charset="0"/>
              </a:rPr>
              <a:t>:</a:t>
            </a:r>
          </a:p>
          <a:p>
            <a:pPr algn="ctr"/>
            <a:endParaRPr lang="en-US" dirty="0" smtClean="0"/>
          </a:p>
          <a:p>
            <a:pPr algn="ctr">
              <a:buFont typeface="Arial" pitchFamily="34" charset="0"/>
              <a:buChar char="•"/>
            </a:pPr>
            <a:r>
              <a:rPr lang="en-US" sz="2000" dirty="0" smtClean="0">
                <a:latin typeface="Arial Black" pitchFamily="34" charset="0"/>
              </a:rPr>
              <a:t>What does </a:t>
            </a:r>
            <a:r>
              <a:rPr lang="en-US" sz="2000" dirty="0" err="1" smtClean="0">
                <a:latin typeface="Arial Black" pitchFamily="34" charset="0"/>
              </a:rPr>
              <a:t>Tisha’s</a:t>
            </a:r>
            <a:r>
              <a:rPr lang="en-US" sz="2000" dirty="0" smtClean="0">
                <a:latin typeface="Arial Black" pitchFamily="34" charset="0"/>
              </a:rPr>
              <a:t> mother do?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dirty="0" smtClean="0">
                <a:latin typeface="Arial Black" pitchFamily="34" charset="0"/>
              </a:rPr>
              <a:t>What does  </a:t>
            </a:r>
            <a:r>
              <a:rPr lang="en-US" sz="2000" dirty="0" err="1" smtClean="0">
                <a:latin typeface="Arial Black" pitchFamily="34" charset="0"/>
              </a:rPr>
              <a:t>Tisha’s</a:t>
            </a:r>
            <a:r>
              <a:rPr lang="en-US" sz="2000" dirty="0" smtClean="0">
                <a:latin typeface="Arial Black" pitchFamily="34" charset="0"/>
              </a:rPr>
              <a:t> father  do?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dirty="0" smtClean="0">
                <a:latin typeface="Arial Black" pitchFamily="34" charset="0"/>
              </a:rPr>
              <a:t>How old is </a:t>
            </a:r>
            <a:r>
              <a:rPr lang="en-US" sz="2000" dirty="0" err="1" smtClean="0">
                <a:latin typeface="Arial Black" pitchFamily="34" charset="0"/>
              </a:rPr>
              <a:t>Tisha’s</a:t>
            </a:r>
            <a:r>
              <a:rPr lang="en-US" sz="2000" dirty="0" smtClean="0">
                <a:latin typeface="Arial Black" pitchFamily="34" charset="0"/>
              </a:rPr>
              <a:t> brother?</a:t>
            </a:r>
            <a:endParaRPr lang="en-US" sz="2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04800" y="1543050"/>
            <a:ext cx="4343400" cy="2686050"/>
          </a:xfrm>
          <a:prstGeom prst="wedgeRoundRectCallout">
            <a:avLst>
              <a:gd name="adj1" fmla="val 56470"/>
              <a:gd name="adj2" fmla="val 67686"/>
              <a:gd name="adj3" fmla="val 16667"/>
            </a:avLst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en-US" sz="2000" dirty="0" smtClean="0">
                <a:latin typeface="Arial Black" pitchFamily="34" charset="0"/>
              </a:rPr>
              <a:t>Answer for the Group 1</a:t>
            </a:r>
          </a:p>
          <a:p>
            <a:pPr algn="ctr"/>
            <a:r>
              <a:rPr lang="en-US" sz="2000" dirty="0">
                <a:latin typeface="Arial Black" pitchFamily="34" charset="0"/>
              </a:rPr>
              <a:t> </a:t>
            </a:r>
          </a:p>
          <a:p>
            <a:pPr algn="ctr"/>
            <a:r>
              <a:rPr lang="en-US" sz="2400" dirty="0" smtClean="0">
                <a:latin typeface="Arial Black" pitchFamily="34" charset="0"/>
              </a:rPr>
              <a:t>      Money-lander</a:t>
            </a:r>
          </a:p>
          <a:p>
            <a:pPr algn="ctr"/>
            <a:endParaRPr lang="en-US" sz="2400" dirty="0" smtClean="0">
              <a:latin typeface="Arial Black" pitchFamily="34" charset="0"/>
            </a:endParaRPr>
          </a:p>
          <a:p>
            <a:pPr algn="ctr"/>
            <a:r>
              <a:rPr lang="en-US" sz="2400" dirty="0" smtClean="0">
                <a:latin typeface="Arial Black" pitchFamily="34" charset="0"/>
              </a:rPr>
              <a:t>Learner</a:t>
            </a:r>
          </a:p>
          <a:p>
            <a:pPr algn="ctr"/>
            <a:endParaRPr lang="en-US" sz="2400" dirty="0" smtClean="0">
              <a:latin typeface="Arial Black" pitchFamily="34" charset="0"/>
            </a:endParaRPr>
          </a:p>
          <a:p>
            <a:pPr algn="ctr"/>
            <a:r>
              <a:rPr lang="en-US" sz="2400" dirty="0" smtClean="0">
                <a:latin typeface="Arial Black" pitchFamily="34" charset="0"/>
              </a:rPr>
              <a:t>    Home maker</a:t>
            </a:r>
          </a:p>
          <a:p>
            <a:pPr algn="ctr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4953000" y="1485900"/>
            <a:ext cx="3962400" cy="2628900"/>
          </a:xfrm>
          <a:prstGeom prst="wedgeRoundRectCallout">
            <a:avLst>
              <a:gd name="adj1" fmla="val 45874"/>
              <a:gd name="adj2" fmla="val 68614"/>
              <a:gd name="adj3" fmla="val 16667"/>
            </a:avLst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en-US" sz="2000" dirty="0" smtClean="0">
                <a:latin typeface="Arial Black" pitchFamily="34" charset="0"/>
              </a:rPr>
              <a:t>Answer for the Group 2</a:t>
            </a:r>
          </a:p>
          <a:p>
            <a:pPr algn="ctr"/>
            <a:endParaRPr lang="en-US" sz="2000" dirty="0" smtClean="0">
              <a:latin typeface="Arial Black" pitchFamily="34" charset="0"/>
            </a:endParaRPr>
          </a:p>
          <a:p>
            <a:pPr algn="ctr"/>
            <a:endParaRPr lang="en-US" sz="2000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000" dirty="0" err="1" smtClean="0">
                <a:latin typeface="Arial Black" pitchFamily="34" charset="0"/>
              </a:rPr>
              <a:t>Tisha’s</a:t>
            </a:r>
            <a:r>
              <a:rPr lang="en-US" sz="2000" dirty="0" smtClean="0">
                <a:latin typeface="Arial Black" pitchFamily="34" charset="0"/>
              </a:rPr>
              <a:t> mother is a house wife.</a:t>
            </a:r>
          </a:p>
          <a:p>
            <a:pPr algn="ctr"/>
            <a:endParaRPr lang="en-US" sz="2000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000" dirty="0" err="1" smtClean="0">
                <a:latin typeface="Arial Black" pitchFamily="34" charset="0"/>
              </a:rPr>
              <a:t>Tisha’s</a:t>
            </a:r>
            <a:r>
              <a:rPr lang="en-US" sz="2000" dirty="0" smtClean="0">
                <a:latin typeface="Arial Black" pitchFamily="34" charset="0"/>
              </a:rPr>
              <a:t> father is a banker.</a:t>
            </a:r>
          </a:p>
          <a:p>
            <a:pPr algn="ctr">
              <a:buFont typeface="Arial" pitchFamily="34" charset="0"/>
              <a:buChar char="•"/>
            </a:pPr>
            <a:r>
              <a:rPr lang="en-US" sz="2000" dirty="0" err="1" smtClean="0">
                <a:latin typeface="Arial Black" pitchFamily="34" charset="0"/>
              </a:rPr>
              <a:t>Tisha’s</a:t>
            </a:r>
            <a:r>
              <a:rPr lang="en-US" sz="2000" dirty="0" smtClean="0">
                <a:latin typeface="Arial Black" pitchFamily="34" charset="0"/>
              </a:rPr>
              <a:t> brother is two years old.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990600" y="514350"/>
            <a:ext cx="6934200" cy="800100"/>
          </a:xfrm>
          <a:prstGeom prst="flowChartAlternateProcess">
            <a:avLst/>
          </a:prstGeo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Arial Black" pitchFamily="34" charset="0"/>
              </a:rPr>
              <a:t>ANSWER</a:t>
            </a:r>
            <a:endParaRPr lang="en-US" sz="5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Wave 4"/>
          <p:cNvSpPr/>
          <p:nvPr/>
        </p:nvSpPr>
        <p:spPr>
          <a:xfrm>
            <a:off x="0" y="628650"/>
            <a:ext cx="9144000" cy="4171950"/>
          </a:xfrm>
          <a:prstGeom prst="wave">
            <a:avLst/>
          </a:prstGeo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latin typeface="Arial Black" pitchFamily="34" charset="0"/>
              </a:rPr>
              <a:t>EVALUATION</a:t>
            </a:r>
            <a:endParaRPr lang="en-US" sz="9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1371600" y="114300"/>
            <a:ext cx="6629400" cy="1257300"/>
          </a:xfrm>
          <a:prstGeom prst="flowChartPunchedTape">
            <a:avLst/>
          </a:prstGeom>
          <a:ln w="571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 Black" pitchFamily="34" charset="0"/>
              </a:rPr>
              <a:t>Matching the following words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5" name="Flowchart: Magnetic Disk 4"/>
          <p:cNvSpPr/>
          <p:nvPr/>
        </p:nvSpPr>
        <p:spPr>
          <a:xfrm>
            <a:off x="1066800" y="1600200"/>
            <a:ext cx="3124200" cy="3429000"/>
          </a:xfrm>
          <a:prstGeom prst="flowChartMagneticDisk">
            <a:avLst/>
          </a:prstGeo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endParaRPr lang="en-US" dirty="0" smtClean="0"/>
          </a:p>
          <a:p>
            <a:pPr algn="ctr"/>
            <a:endParaRPr lang="en-US" dirty="0" smtClean="0"/>
          </a:p>
          <a:p>
            <a:pPr algn="ctr">
              <a:buFont typeface="Arial" pitchFamily="34" charset="0"/>
              <a:buChar char="•"/>
            </a:pPr>
            <a:endParaRPr lang="en-US" dirty="0" smtClean="0"/>
          </a:p>
          <a:p>
            <a:pPr algn="ctr">
              <a:buFont typeface="Arial" pitchFamily="34" charset="0"/>
              <a:buChar char="•"/>
            </a:pPr>
            <a:endParaRPr lang="en-US" dirty="0" smtClean="0"/>
          </a:p>
          <a:p>
            <a:pPr algn="ctr"/>
            <a:endParaRPr lang="en-US" sz="2000" dirty="0" smtClean="0">
              <a:latin typeface="Arial Black" pitchFamily="34" charset="0"/>
            </a:endParaRPr>
          </a:p>
          <a:p>
            <a:pPr algn="ctr"/>
            <a:r>
              <a:rPr lang="en-US" sz="2000" dirty="0" smtClean="0">
                <a:latin typeface="Arial Black" pitchFamily="34" charset="0"/>
              </a:rPr>
              <a:t>.Mother</a:t>
            </a:r>
          </a:p>
          <a:p>
            <a:pPr algn="ctr"/>
            <a:endParaRPr lang="en-US" sz="2000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000" dirty="0" smtClean="0">
                <a:latin typeface="Arial Black" pitchFamily="34" charset="0"/>
              </a:rPr>
              <a:t>Father</a:t>
            </a:r>
          </a:p>
          <a:p>
            <a:pPr algn="ctr"/>
            <a:endParaRPr lang="en-US" sz="2000" dirty="0" smtClean="0">
              <a:latin typeface="Arial Black" pitchFamily="34" charset="0"/>
            </a:endParaRPr>
          </a:p>
          <a:p>
            <a:pPr algn="ctr"/>
            <a:r>
              <a:rPr lang="en-US" sz="2000" dirty="0" smtClean="0">
                <a:latin typeface="Arial Black" pitchFamily="34" charset="0"/>
              </a:rPr>
              <a:t>.</a:t>
            </a:r>
            <a:r>
              <a:rPr lang="en-US" sz="2000" dirty="0" err="1" smtClean="0">
                <a:latin typeface="Arial Black" pitchFamily="34" charset="0"/>
              </a:rPr>
              <a:t>Tisha</a:t>
            </a:r>
            <a:endParaRPr lang="en-US" sz="2000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en-US" sz="2000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000" dirty="0" smtClean="0">
                <a:latin typeface="Arial Black" pitchFamily="34" charset="0"/>
              </a:rPr>
              <a:t>Brother</a:t>
            </a:r>
          </a:p>
          <a:p>
            <a:pPr algn="ctr"/>
            <a:endParaRPr lang="en-US" dirty="0" smtClean="0"/>
          </a:p>
          <a:p>
            <a:pPr algn="ctr"/>
            <a:endParaRPr lang="en-US" dirty="0">
              <a:latin typeface="Arial Black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6" name="Flowchart: Magnetic Disk 5"/>
          <p:cNvSpPr/>
          <p:nvPr/>
        </p:nvSpPr>
        <p:spPr>
          <a:xfrm>
            <a:off x="5486400" y="1657350"/>
            <a:ext cx="2895600" cy="3371850"/>
          </a:xfrm>
          <a:prstGeom prst="flowChartMagneticDisk">
            <a:avLst/>
          </a:prstGeo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endParaRPr lang="en-US" dirty="0" smtClean="0"/>
          </a:p>
          <a:p>
            <a:pPr algn="ctr"/>
            <a:endParaRPr lang="en-US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en-US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latin typeface="Arial Black" pitchFamily="34" charset="0"/>
              </a:rPr>
              <a:t>Two years old</a:t>
            </a:r>
          </a:p>
          <a:p>
            <a:pPr algn="ctr">
              <a:buFont typeface="Arial" pitchFamily="34" charset="0"/>
              <a:buChar char="•"/>
            </a:pPr>
            <a:endParaRPr lang="en-US" dirty="0" smtClean="0">
              <a:latin typeface="Arial Black" pitchFamily="34" charset="0"/>
            </a:endParaRPr>
          </a:p>
          <a:p>
            <a:pPr algn="ctr"/>
            <a:r>
              <a:rPr lang="en-US" dirty="0" smtClean="0">
                <a:latin typeface="Arial Black" pitchFamily="34" charset="0"/>
              </a:rPr>
              <a:t>.Student</a:t>
            </a:r>
          </a:p>
          <a:p>
            <a:pPr algn="ctr"/>
            <a:endParaRPr lang="en-US" dirty="0" smtClean="0">
              <a:latin typeface="Arial Black" pitchFamily="34" charset="0"/>
            </a:endParaRPr>
          </a:p>
          <a:p>
            <a:pPr algn="ctr"/>
            <a:r>
              <a:rPr lang="en-US" dirty="0">
                <a:latin typeface="Arial Black" pitchFamily="34" charset="0"/>
              </a:rPr>
              <a:t>.</a:t>
            </a:r>
            <a:r>
              <a:rPr lang="en-US" dirty="0" smtClean="0">
                <a:latin typeface="Arial Black" pitchFamily="34" charset="0"/>
              </a:rPr>
              <a:t>Banker</a:t>
            </a:r>
          </a:p>
          <a:p>
            <a:pPr algn="ctr">
              <a:buFont typeface="Arial" pitchFamily="34" charset="0"/>
              <a:buChar char="•"/>
            </a:pPr>
            <a:endParaRPr lang="en-US" dirty="0" smtClean="0">
              <a:latin typeface="Arial Black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en-US" dirty="0" smtClean="0">
                <a:latin typeface="Arial Black" pitchFamily="34" charset="0"/>
              </a:rPr>
              <a:t>Teacher</a:t>
            </a:r>
          </a:p>
          <a:p>
            <a:pPr algn="ctr">
              <a:buFont typeface="Arial" pitchFamily="34" charset="0"/>
              <a:buChar char="•"/>
            </a:pP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352800" y="3143250"/>
            <a:ext cx="2819400" cy="125730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124200" y="3657600"/>
            <a:ext cx="3276600" cy="40005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276600" y="3200400"/>
            <a:ext cx="2743200" cy="13716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200400" y="3600450"/>
            <a:ext cx="3200400" cy="4572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3"/>
          <p:cNvSpPr/>
          <p:nvPr/>
        </p:nvSpPr>
        <p:spPr>
          <a:xfrm>
            <a:off x="838200" y="571500"/>
            <a:ext cx="7772400" cy="4286250"/>
          </a:xfrm>
          <a:prstGeom prst="flowChartDocument">
            <a:avLst/>
          </a:prstGeom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dirty="0" smtClean="0"/>
          </a:p>
          <a:p>
            <a:pPr algn="ctr">
              <a:buFont typeface="Wingdings" pitchFamily="2" charset="2"/>
              <a:buChar char="Ø"/>
            </a:pPr>
            <a:endParaRPr lang="en-US" dirty="0" smtClean="0"/>
          </a:p>
          <a:p>
            <a:pPr algn="ctr">
              <a:buFont typeface="Wingdings" pitchFamily="2" charset="2"/>
              <a:buChar char="Ø"/>
            </a:pPr>
            <a:r>
              <a:rPr lang="en-US" sz="2800" dirty="0" smtClean="0">
                <a:latin typeface="Arial Black" pitchFamily="34" charset="0"/>
              </a:rPr>
              <a:t>Write down a short paragraph about your family.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3048000" y="742950"/>
            <a:ext cx="3733800" cy="1428750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Arial Black" pitchFamily="34" charset="0"/>
              </a:rPr>
              <a:t>Homework</a:t>
            </a:r>
            <a:endParaRPr lang="en-US" sz="44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lwar\Desktop\Aofamily11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5850" y="304801"/>
            <a:ext cx="7219950" cy="1581149"/>
          </a:xfrm>
          <a:prstGeom prst="wave">
            <a:avLst/>
          </a:prstGeom>
          <a:noFill/>
          <a:ln w="76200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" name="Flowchart: Preparation 3"/>
          <p:cNvSpPr/>
          <p:nvPr/>
        </p:nvSpPr>
        <p:spPr>
          <a:xfrm>
            <a:off x="838200" y="2114550"/>
            <a:ext cx="7467600" cy="1294198"/>
          </a:xfrm>
          <a:prstGeom prst="flowChartPreparat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Thank you Everyone</a:t>
            </a:r>
            <a:endParaRPr lang="en-US" sz="3200" b="1" dirty="0"/>
          </a:p>
        </p:txBody>
      </p:sp>
      <p:sp>
        <p:nvSpPr>
          <p:cNvPr id="5" name="Explosion 2 4"/>
          <p:cNvSpPr/>
          <p:nvPr/>
        </p:nvSpPr>
        <p:spPr>
          <a:xfrm>
            <a:off x="1676400" y="3600450"/>
            <a:ext cx="6553200" cy="1257300"/>
          </a:xfrm>
          <a:prstGeom prst="irregularSeal2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Good bye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1688</TotalTime>
  <Words>366</Words>
  <Application>Microsoft Office PowerPoint</Application>
  <PresentationFormat>On-screen Show (16:9)</PresentationFormat>
  <Paragraphs>138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Angles</vt:lpstr>
      <vt:lpstr>Austin</vt:lpstr>
      <vt:lpstr>1_Angles</vt:lpstr>
      <vt:lpstr>Office Theme</vt:lpstr>
      <vt:lpstr>Apothecary</vt:lpstr>
      <vt:lpstr>1_Apothecary</vt:lpstr>
      <vt:lpstr>Apex</vt:lpstr>
      <vt:lpstr>1_Austin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Tisha’s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Delwar</dc:creator>
  <cp:lastModifiedBy>pz</cp:lastModifiedBy>
  <cp:revision>269</cp:revision>
  <dcterms:created xsi:type="dcterms:W3CDTF">2006-08-16T00:00:00Z</dcterms:created>
  <dcterms:modified xsi:type="dcterms:W3CDTF">2019-08-10T07:26:37Z</dcterms:modified>
</cp:coreProperties>
</file>