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6"/>
  </p:notesMasterIdLst>
  <p:sldIdLst>
    <p:sldId id="268" r:id="rId3"/>
    <p:sldId id="317" r:id="rId4"/>
    <p:sldId id="278" r:id="rId5"/>
    <p:sldId id="260" r:id="rId6"/>
    <p:sldId id="264" r:id="rId7"/>
    <p:sldId id="274" r:id="rId8"/>
    <p:sldId id="318" r:id="rId9"/>
    <p:sldId id="319" r:id="rId10"/>
    <p:sldId id="321" r:id="rId11"/>
    <p:sldId id="323" r:id="rId12"/>
    <p:sldId id="324" r:id="rId13"/>
    <p:sldId id="325" r:id="rId14"/>
    <p:sldId id="31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12AE"/>
    <a:srgbClr val="E4FEE6"/>
    <a:srgbClr val="B83D6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ACC46-3B9A-4B4B-8460-BADAAA65677E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2C748-7DA3-450F-BB13-CFFA223246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2C748-7DA3-450F-BB13-CFFA2232463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28D5E04-6798-4846-B7F4-5B113308F073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9A0DCF-0537-4E40-B311-A7AFD9DFFD0E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DD6C5E7-48B7-4798-B174-4F2D8B2E24F9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D4C1E59-7C9B-44AA-A0B0-33F1DBE6B4A1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352526A-43A3-4006-8A02-E0CD257BD5C9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F29D222-AD66-49D8-841E-63AC2902D25D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arkerIndrajit_1277172384_1-bful_flwers-3.jpg"/>
          <p:cNvPicPr>
            <a:picLocks noChangeAspect="1"/>
          </p:cNvPicPr>
          <p:nvPr/>
        </p:nvPicPr>
        <p:blipFill>
          <a:blip r:embed="rId2"/>
          <a:srcRect t="5280" r="1980" b="4950"/>
          <a:stretch>
            <a:fillRect/>
          </a:stretch>
        </p:blipFill>
        <p:spPr>
          <a:xfrm>
            <a:off x="0" y="76200"/>
            <a:ext cx="9144000" cy="6781800"/>
          </a:xfrm>
          <a:prstGeom prst="rect">
            <a:avLst/>
          </a:prstGeom>
          <a:ln>
            <a:solidFill>
              <a:srgbClr val="00B0F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52400" y="1449050"/>
            <a:ext cx="5791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 শুভেচ্ছা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13725" cy="7112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LAN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828800" y="2042474"/>
            <a:ext cx="6019800" cy="44546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13725" cy="7112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MAN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312" y="2133599"/>
            <a:ext cx="5883288" cy="44444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213725" cy="7112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WAN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1295400"/>
            <a:ext cx="5103813" cy="453355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olaka.jpg"/>
          <p:cNvPicPr>
            <a:picLocks noChangeAspect="1"/>
          </p:cNvPicPr>
          <p:nvPr/>
        </p:nvPicPr>
        <p:blipFill>
          <a:blip r:embed="rId2"/>
          <a:srcRect t="9722"/>
          <a:stretch>
            <a:fillRect/>
          </a:stretch>
        </p:blipFill>
        <p:spPr>
          <a:xfrm>
            <a:off x="434926" y="304800"/>
            <a:ext cx="8328074" cy="60960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828800" y="2057400"/>
            <a:ext cx="5334000" cy="264687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BD" sz="1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E4FEE6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solidFill>
                <a:srgbClr val="E4FEE6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733800"/>
            <a:ext cx="8382000" cy="2819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আশরাফুল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আলম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প্রভাষক</a:t>
            </a:r>
            <a:endParaRPr lang="bn-BD" sz="40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শর্ষিনাবাদ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ডি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এস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mtClean="0">
                <a:latin typeface="NikoshBAN" pitchFamily="2" charset="0"/>
                <a:cs typeface="NikoshBAN" pitchFamily="2" charset="0"/>
              </a:rPr>
              <a:t>ফাযিল</a:t>
            </a:r>
            <a:r>
              <a:rPr lang="en-US" sz="400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তারাকান্দা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ময়মনসিংহ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200400" y="457200"/>
            <a:ext cx="5562600" cy="3200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প্রযুক্তি</a:t>
            </a:r>
            <a:endPara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endPara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পাঠের বিষয়-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নেটওয়া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র্ক</a:t>
            </a:r>
          </a:p>
          <a:p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সময়ঃ ৪০ মিনিট  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Explosion 1 4"/>
          <p:cNvSpPr/>
          <p:nvPr/>
        </p:nvSpPr>
        <p:spPr>
          <a:xfrm>
            <a:off x="381000" y="609600"/>
            <a:ext cx="2743200" cy="2514600"/>
          </a:xfrm>
          <a:prstGeom prst="irregularSeal1">
            <a:avLst/>
          </a:prstGeom>
          <a:ln w="28575">
            <a:solidFill>
              <a:srgbClr val="FF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908209"/>
            <a:ext cx="670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শ্রেণী : একাদশ</a:t>
            </a:r>
            <a:endParaRPr lang="en-US" sz="7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4116050"/>
            <a:ext cx="838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812AE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 : </a:t>
            </a:r>
            <a:r>
              <a:rPr lang="en-US" sz="6000" dirty="0" err="1" smtClean="0">
                <a:solidFill>
                  <a:srgbClr val="2812AE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6000" dirty="0" smtClean="0">
                <a:solidFill>
                  <a:srgbClr val="2812A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rgbClr val="2812AE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6000" dirty="0" err="1" smtClean="0">
                <a:solidFill>
                  <a:srgbClr val="2812AE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6000" dirty="0" smtClean="0">
                <a:solidFill>
                  <a:srgbClr val="2812A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2812AE"/>
                </a:solidFill>
                <a:latin typeface="NikoshBAN" pitchFamily="2" charset="0"/>
                <a:cs typeface="NikoshBAN" pitchFamily="2" charset="0"/>
              </a:rPr>
              <a:t>প্রযুক্তি</a:t>
            </a:r>
            <a:endParaRPr lang="bn-BD" sz="60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2812AE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457200"/>
            <a:ext cx="5257800" cy="132343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2">
                    <a:lumMod val="1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8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tx2">
                  <a:lumMod val="10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81000" y="2895600"/>
            <a:ext cx="84582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2812AE"/>
                </a:solidFill>
                <a:effectLst/>
                <a:latin typeface="NikoshBAN" pitchFamily="2" charset="0"/>
                <a:ea typeface="Nikosh" pitchFamily="2" charset="0"/>
                <a:cs typeface="NikoshBAN" pitchFamily="2" charset="0"/>
              </a:rPr>
              <a:t>১।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2812AE"/>
                </a:solidFill>
                <a:effectLst/>
                <a:latin typeface="NikoshBAN" pitchFamily="2" charset="0"/>
                <a:ea typeface="Nikosh" pitchFamily="2" charset="0"/>
                <a:cs typeface="NikoshBAN" pitchFamily="2" charset="0"/>
              </a:rPr>
              <a:t>নেটওয়ার্কের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2812AE"/>
                </a:solidFill>
                <a:effectLst/>
                <a:latin typeface="NikoshBAN" pitchFamily="2" charset="0"/>
                <a:ea typeface="Nikosh" pitchFamily="2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2812AE"/>
                </a:solidFill>
                <a:effectLst/>
                <a:latin typeface="NikoshBAN" pitchFamily="2" charset="0"/>
                <a:ea typeface="Nikosh" pitchFamily="2" charset="0"/>
                <a:cs typeface="NikoshBAN" pitchFamily="2" charset="0"/>
              </a:rPr>
              <a:t>ধারণা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2812AE"/>
                </a:solidFill>
                <a:effectLst/>
                <a:latin typeface="NikoshBAN" pitchFamily="2" charset="0"/>
                <a:ea typeface="Nikosh" pitchFamily="2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2812AE"/>
                </a:solidFill>
                <a:effectLst/>
                <a:latin typeface="NikoshBAN" pitchFamily="2" charset="0"/>
                <a:ea typeface="Nikosh" pitchFamily="2" charset="0"/>
                <a:cs typeface="NikoshBAN" pitchFamily="2" charset="0"/>
              </a:rPr>
              <a:t>ব্যাখ্যা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2812AE"/>
                </a:solidFill>
                <a:effectLst/>
                <a:latin typeface="NikoshBAN" pitchFamily="2" charset="0"/>
                <a:ea typeface="Nikosh" pitchFamily="2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2812AE"/>
                </a:solidFill>
                <a:effectLst/>
                <a:latin typeface="NikoshBAN" pitchFamily="2" charset="0"/>
                <a:ea typeface="Nikosh" pitchFamily="2" charset="0"/>
                <a:cs typeface="NikoshBAN" pitchFamily="2" charset="0"/>
              </a:rPr>
              <a:t>করতে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2812AE"/>
                </a:solidFill>
                <a:effectLst/>
                <a:latin typeface="NikoshBAN" pitchFamily="2" charset="0"/>
                <a:ea typeface="Nikosh" pitchFamily="2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2812AE"/>
                </a:solidFill>
                <a:effectLst/>
                <a:latin typeface="NikoshBAN" pitchFamily="2" charset="0"/>
                <a:ea typeface="Nikosh" pitchFamily="2" charset="0"/>
                <a:cs typeface="NikoshBAN" pitchFamily="2" charset="0"/>
              </a:rPr>
              <a:t>পারবে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2812AE"/>
                </a:solidFill>
                <a:effectLst/>
                <a:latin typeface="NikoshBAN" pitchFamily="2" charset="0"/>
                <a:ea typeface="Nikosh" pitchFamily="2" charset="0"/>
                <a:cs typeface="NikoshBAN" pitchFamily="2" charset="0"/>
              </a:rPr>
              <a:t> ।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rgbClr val="2812AE"/>
              </a:solidFill>
              <a:effectLst/>
              <a:latin typeface="NikoshBAN" pitchFamily="2" charset="0"/>
              <a:cs typeface="NikoshBAN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2812AE"/>
                </a:solidFill>
                <a:effectLst/>
                <a:latin typeface="NikoshBAN" pitchFamily="2" charset="0"/>
                <a:ea typeface="Nikosh" pitchFamily="2" charset="0"/>
                <a:cs typeface="NikoshBAN" pitchFamily="2" charset="0"/>
              </a:rPr>
              <a:t>২।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2812AE"/>
                </a:solidFill>
                <a:effectLst/>
                <a:latin typeface="NikoshBAN" pitchFamily="2" charset="0"/>
                <a:ea typeface="Nikosh" pitchFamily="2" charset="0"/>
                <a:cs typeface="NikoshBAN" pitchFamily="2" charset="0"/>
              </a:rPr>
              <a:t>নেটওয়ার্কের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2812AE"/>
                </a:solidFill>
                <a:effectLst/>
                <a:latin typeface="NikoshBAN" pitchFamily="2" charset="0"/>
                <a:ea typeface="Nikosh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2812AE"/>
                </a:solidFill>
                <a:latin typeface="NikoshBAN" pitchFamily="2" charset="0"/>
                <a:ea typeface="Nikosh" pitchFamily="2" charset="0"/>
                <a:cs typeface="NikoshBAN" pitchFamily="2" charset="0"/>
              </a:rPr>
              <a:t>গুরুত্ত্ব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2812AE"/>
                </a:solidFill>
                <a:effectLst/>
                <a:latin typeface="NikoshBAN" pitchFamily="2" charset="0"/>
                <a:ea typeface="Nikosh" pitchFamily="2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2812AE"/>
                </a:solidFill>
                <a:effectLst/>
                <a:latin typeface="NikoshBAN" pitchFamily="2" charset="0"/>
                <a:ea typeface="Nikosh" pitchFamily="2" charset="0"/>
                <a:cs typeface="NikoshBAN" pitchFamily="2" charset="0"/>
              </a:rPr>
              <a:t>বি</a:t>
            </a:r>
            <a:r>
              <a:rPr lang="bn-BD" sz="4000" dirty="0" smtClean="0">
                <a:solidFill>
                  <a:srgbClr val="2812AE"/>
                </a:solidFill>
                <a:latin typeface="NikoshBAN" pitchFamily="2" charset="0"/>
                <a:ea typeface="Nikosh" pitchFamily="2" charset="0"/>
                <a:cs typeface="NikoshBAN" pitchFamily="2" charset="0"/>
              </a:rPr>
              <a:t>শ্লে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2812AE"/>
                </a:solidFill>
                <a:effectLst/>
                <a:latin typeface="NikoshBAN" pitchFamily="2" charset="0"/>
                <a:ea typeface="Nikosh" pitchFamily="2" charset="0"/>
                <a:cs typeface="NikoshBAN" pitchFamily="2" charset="0"/>
              </a:rPr>
              <a:t>ষণ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2812AE"/>
                </a:solidFill>
                <a:effectLst/>
                <a:latin typeface="NikoshBAN" pitchFamily="2" charset="0"/>
                <a:ea typeface="Nikosh" pitchFamily="2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2812AE"/>
                </a:solidFill>
                <a:effectLst/>
                <a:latin typeface="NikoshBAN" pitchFamily="2" charset="0"/>
                <a:ea typeface="Nikosh" pitchFamily="2" charset="0"/>
                <a:cs typeface="NikoshBAN" pitchFamily="2" charset="0"/>
              </a:rPr>
              <a:t>করতে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2812AE"/>
                </a:solidFill>
                <a:effectLst/>
                <a:latin typeface="NikoshBAN" pitchFamily="2" charset="0"/>
                <a:ea typeface="Nikosh" pitchFamily="2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2812AE"/>
                </a:solidFill>
                <a:effectLst/>
                <a:latin typeface="NikoshBAN" pitchFamily="2" charset="0"/>
                <a:ea typeface="Nikosh" pitchFamily="2" charset="0"/>
                <a:cs typeface="NikoshBAN" pitchFamily="2" charset="0"/>
              </a:rPr>
              <a:t>পারবে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2812AE"/>
                </a:solidFill>
                <a:effectLst/>
                <a:latin typeface="NikoshBAN" pitchFamily="2" charset="0"/>
                <a:ea typeface="Nikosh" pitchFamily="2" charset="0"/>
                <a:cs typeface="NikoshBAN" pitchFamily="2" charset="0"/>
              </a:rPr>
              <a:t>।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rgbClr val="2812AE"/>
              </a:solidFill>
              <a:effectLst/>
              <a:latin typeface="NikoshBAN" pitchFamily="2" charset="0"/>
              <a:cs typeface="NikoshBAN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2812AE"/>
                </a:solidFill>
                <a:effectLst/>
                <a:latin typeface="NikoshBAN" pitchFamily="2" charset="0"/>
                <a:ea typeface="Nikosh" pitchFamily="2" charset="0"/>
                <a:cs typeface="NikoshBAN" pitchFamily="2" charset="0"/>
              </a:rPr>
              <a:t>৩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2812AE"/>
                </a:solidFill>
                <a:effectLst/>
                <a:latin typeface="NikoshBAN" pitchFamily="2" charset="0"/>
                <a:ea typeface="Nikosh" pitchFamily="2" charset="0"/>
                <a:cs typeface="NikoshBAN" pitchFamily="2" charset="0"/>
              </a:rPr>
              <a:t>বিভিন্ন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2812AE"/>
                </a:solidFill>
                <a:effectLst/>
                <a:latin typeface="NikoshBAN" pitchFamily="2" charset="0"/>
                <a:ea typeface="Nikosh" pitchFamily="2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2812AE"/>
                </a:solidFill>
                <a:effectLst/>
                <a:latin typeface="NikoshBAN" pitchFamily="2" charset="0"/>
                <a:ea typeface="Nikosh" pitchFamily="2" charset="0"/>
                <a:cs typeface="NikoshBAN" pitchFamily="2" charset="0"/>
              </a:rPr>
              <a:t>ধরনের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2812AE"/>
                </a:solidFill>
                <a:effectLst/>
                <a:latin typeface="NikoshBAN" pitchFamily="2" charset="0"/>
                <a:ea typeface="Nikosh" pitchFamily="2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2812AE"/>
                </a:solidFill>
                <a:effectLst/>
                <a:latin typeface="NikoshBAN" pitchFamily="2" charset="0"/>
                <a:ea typeface="Nikosh" pitchFamily="2" charset="0"/>
                <a:cs typeface="NikoshBAN" pitchFamily="2" charset="0"/>
              </a:rPr>
              <a:t>নেটওয়ার্কের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2812AE"/>
                </a:solidFill>
                <a:effectLst/>
                <a:latin typeface="NikoshBAN" pitchFamily="2" charset="0"/>
                <a:ea typeface="Nikosh" pitchFamily="2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2812AE"/>
                </a:solidFill>
                <a:effectLst/>
                <a:latin typeface="NikoshBAN" pitchFamily="2" charset="0"/>
                <a:ea typeface="Nikosh" pitchFamily="2" charset="0"/>
                <a:cs typeface="NikoshBAN" pitchFamily="2" charset="0"/>
              </a:rPr>
              <a:t>কার্যাবলী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2812AE"/>
                </a:solidFill>
                <a:effectLst/>
                <a:latin typeface="NikoshBAN" pitchFamily="2" charset="0"/>
                <a:ea typeface="Nikosh" pitchFamily="2" charset="0"/>
                <a:cs typeface="NikoshBAN" pitchFamily="2" charset="0"/>
              </a:rPr>
              <a:t> 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2812AE"/>
                </a:solidFill>
                <a:effectLst/>
                <a:latin typeface="NikoshBAN" pitchFamily="2" charset="0"/>
                <a:ea typeface="Nikosh" pitchFamily="2" charset="0"/>
                <a:cs typeface="NikoshBAN" pitchFamily="2" charset="0"/>
              </a:rPr>
              <a:t>বি</a:t>
            </a:r>
            <a:r>
              <a:rPr kumimoji="0" lang="bn-BD" sz="4000" b="0" i="0" u="none" strike="noStrike" cap="none" normalizeH="0" baseline="0" dirty="0" smtClean="0">
                <a:ln>
                  <a:noFill/>
                </a:ln>
                <a:solidFill>
                  <a:srgbClr val="2812AE"/>
                </a:solidFill>
                <a:effectLst/>
                <a:latin typeface="NikoshBAN" pitchFamily="2" charset="0"/>
                <a:ea typeface="Nikosh" pitchFamily="2" charset="0"/>
                <a:cs typeface="NikoshBAN" pitchFamily="2" charset="0"/>
              </a:rPr>
              <a:t>শ্লে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2812AE"/>
                </a:solidFill>
                <a:effectLst/>
                <a:latin typeface="NikoshBAN" pitchFamily="2" charset="0"/>
                <a:ea typeface="Nikosh" pitchFamily="2" charset="0"/>
                <a:cs typeface="NikoshBAN" pitchFamily="2" charset="0"/>
              </a:rPr>
              <a:t>ষণ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2812AE"/>
                </a:solidFill>
                <a:effectLst/>
                <a:latin typeface="NikoshBAN" pitchFamily="2" charset="0"/>
                <a:ea typeface="Nikosh" pitchFamily="2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2812AE"/>
                </a:solidFill>
                <a:effectLst/>
                <a:latin typeface="NikoshBAN" pitchFamily="2" charset="0"/>
                <a:ea typeface="Nikosh" pitchFamily="2" charset="0"/>
                <a:cs typeface="NikoshBAN" pitchFamily="2" charset="0"/>
              </a:rPr>
              <a:t>করতে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2812AE"/>
                </a:solidFill>
                <a:effectLst/>
                <a:latin typeface="NikoshBAN" pitchFamily="2" charset="0"/>
                <a:ea typeface="Nikosh" pitchFamily="2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2812AE"/>
                </a:solidFill>
                <a:effectLst/>
                <a:latin typeface="NikoshBAN" pitchFamily="2" charset="0"/>
                <a:ea typeface="Nikosh" pitchFamily="2" charset="0"/>
                <a:cs typeface="NikoshBAN" pitchFamily="2" charset="0"/>
              </a:rPr>
              <a:t>পারবে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2812AE"/>
                </a:solidFill>
                <a:effectLst/>
                <a:latin typeface="NikoshBAN" pitchFamily="2" charset="0"/>
                <a:ea typeface="Nikosh" pitchFamily="2" charset="0"/>
                <a:cs typeface="NikoshBAN" pitchFamily="2" charset="0"/>
              </a:rPr>
              <a:t>।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rgbClr val="2812AE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4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p Arrow 2"/>
          <p:cNvSpPr/>
          <p:nvPr/>
        </p:nvSpPr>
        <p:spPr>
          <a:xfrm>
            <a:off x="4267200" y="1828800"/>
            <a:ext cx="457200" cy="609600"/>
          </a:xfrm>
          <a:prstGeom prst="up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2667000" y="3429000"/>
            <a:ext cx="609600" cy="457200"/>
          </a:xfrm>
          <a:prstGeom prst="left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343400" y="4876800"/>
            <a:ext cx="457200" cy="533400"/>
          </a:xfrm>
          <a:prstGeom prst="down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791200" y="3429000"/>
            <a:ext cx="609600" cy="457200"/>
          </a:xfrm>
          <a:prstGeom prst="right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743200" y="457200"/>
            <a:ext cx="3657600" cy="12192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667000" y="5486400"/>
            <a:ext cx="3810000" cy="11430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57200" y="1676400"/>
            <a:ext cx="2133600" cy="37338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6477000" y="1676400"/>
            <a:ext cx="2133600" cy="38862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2667000"/>
            <a:ext cx="2352258" cy="1981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" name="Rectangle 14"/>
          <p:cNvSpPr/>
          <p:nvPr/>
        </p:nvSpPr>
        <p:spPr>
          <a:xfrm>
            <a:off x="2590800" y="0"/>
            <a:ext cx="3810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/>
              <a:t>PAN</a:t>
            </a:r>
            <a:endParaRPr lang="en-US" sz="7200" dirty="0"/>
          </a:p>
        </p:txBody>
      </p:sp>
      <p:sp>
        <p:nvSpPr>
          <p:cNvPr id="16" name="Rectangle 15"/>
          <p:cNvSpPr/>
          <p:nvPr/>
        </p:nvSpPr>
        <p:spPr>
          <a:xfrm>
            <a:off x="6477000" y="1676400"/>
            <a:ext cx="2667000" cy="388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/>
              <a:t>LAN</a:t>
            </a:r>
            <a:endParaRPr lang="en-US" sz="7200" dirty="0"/>
          </a:p>
        </p:txBody>
      </p:sp>
      <p:sp>
        <p:nvSpPr>
          <p:cNvPr id="17" name="Rectangle 16"/>
          <p:cNvSpPr/>
          <p:nvPr/>
        </p:nvSpPr>
        <p:spPr>
          <a:xfrm>
            <a:off x="2590800" y="5410200"/>
            <a:ext cx="38862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/>
              <a:t>MAN</a:t>
            </a:r>
            <a:endParaRPr lang="en-US" sz="7200" dirty="0"/>
          </a:p>
        </p:txBody>
      </p:sp>
      <p:sp>
        <p:nvSpPr>
          <p:cNvPr id="18" name="Rectangle 17"/>
          <p:cNvSpPr/>
          <p:nvPr/>
        </p:nvSpPr>
        <p:spPr>
          <a:xfrm>
            <a:off x="0" y="1676400"/>
            <a:ext cx="2590800" cy="3733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/>
              <a:t>WAN</a:t>
            </a:r>
            <a:endParaRPr lang="en-US" sz="72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950" y="838200"/>
            <a:ext cx="8213725" cy="1054100"/>
          </a:xfrm>
        </p:spPr>
        <p:txBody>
          <a:bodyPr/>
          <a:lstStyle/>
          <a:p>
            <a:pPr algn="ctr" eaLnBrk="1" hangingPunct="1"/>
            <a:r>
              <a:rPr lang="fr-FR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4000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439738" y="2035175"/>
            <a:ext cx="8262937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পরস্পর ডেটা আদান-প্রদানের লক্ষে বিভিন্ন কম্পিউটার কোন যোগাযোগ মাধ্যম দ্বারা এক সঙ্গে যুক্ত থাকলে তাকে কম্পিউটার </a:t>
            </a:r>
            <a:r>
              <a:rPr lang="en-US" sz="3600" dirty="0" smtClean="0">
                <a:latin typeface="NikoshBAN" pitchFamily="2" charset="0"/>
                <a:ea typeface="Nikosh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ea typeface="Nikosh" pitchFamily="2" charset="0"/>
                <a:cs typeface="NikoshBAN" pitchFamily="2" charset="0"/>
              </a:rPr>
              <a:t>নেটওয়ার্ক বলে।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6563" y="3781425"/>
            <a:ext cx="3170237" cy="23780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" name="Rectangle 16"/>
          <p:cNvSpPr/>
          <p:nvPr/>
        </p:nvSpPr>
        <p:spPr>
          <a:xfrm>
            <a:off x="381000" y="83820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 smtClean="0">
                <a:solidFill>
                  <a:srgbClr val="2812AE"/>
                </a:solidFill>
                <a:latin typeface="NikoshBAN" pitchFamily="2" charset="0"/>
                <a:ea typeface="Nikosh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2812AE"/>
                </a:solidFill>
                <a:latin typeface="NikoshBAN" pitchFamily="2" charset="0"/>
                <a:ea typeface="Nikosh" pitchFamily="2" charset="0"/>
                <a:cs typeface="NikoshBAN" pitchFamily="2" charset="0"/>
              </a:rPr>
              <a:t>নেটওয়ার্কের</a:t>
            </a:r>
            <a:r>
              <a:rPr lang="bn-BD" sz="6600" dirty="0" smtClean="0">
                <a:solidFill>
                  <a:srgbClr val="2812AE"/>
                </a:solidFill>
                <a:latin typeface="NikoshBAN" pitchFamily="2" charset="0"/>
                <a:ea typeface="Nikosh" pitchFamily="2" charset="0"/>
                <a:cs typeface="NikoshBAN" pitchFamily="2" charset="0"/>
              </a:rPr>
              <a:t> ধারণা </a:t>
            </a:r>
            <a:r>
              <a:rPr lang="en-US" sz="6600" dirty="0" smtClean="0">
                <a:solidFill>
                  <a:srgbClr val="2812AE"/>
                </a:solidFill>
                <a:latin typeface="NikoshBAN" pitchFamily="2" charset="0"/>
                <a:ea typeface="Nikosh" pitchFamily="2" charset="0"/>
                <a:cs typeface="NikoshBAN" pitchFamily="2" charset="0"/>
              </a:rPr>
              <a:t>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950" y="1587500"/>
            <a:ext cx="8213725" cy="923925"/>
          </a:xfrm>
        </p:spPr>
        <p:txBody>
          <a:bodyPr>
            <a:normAutofit/>
          </a:bodyPr>
          <a:lstStyle/>
          <a:p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কম্পিউটার 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ea typeface="Nikosh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ea typeface="Nikosh" pitchFamily="2" charset="0"/>
                <a:cs typeface="NikoshBAN" pitchFamily="2" charset="0"/>
              </a:rPr>
              <a:t>নেটওয়ার্কের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ea typeface="Nikosh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ea typeface="Nikosh" pitchFamily="2" charset="0"/>
                <a:cs typeface="NikoshBAN" pitchFamily="2" charset="0"/>
              </a:rPr>
              <a:t>প্রকারভেদ</a:t>
            </a:r>
            <a:endParaRPr lang="en-US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369888" y="3067050"/>
            <a:ext cx="8139112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   ১। পারসোনাল এরিয়া নেটওয়ার্ক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369888" y="3611563"/>
            <a:ext cx="8139112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২। লোকাল এরিয়া নেটওয়ার্ক 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 bwMode="auto">
          <a:xfrm>
            <a:off x="369888" y="4198938"/>
            <a:ext cx="86487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3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। মেট্রোপলিটন এরিয়া নেটওয়ার্ক 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369888" y="4822825"/>
            <a:ext cx="811212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৪। ওয়াইড এরিয়া নেটওয়ার্ক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88950" y="228600"/>
            <a:ext cx="8213725" cy="16383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PAN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90775" y="2133600"/>
            <a:ext cx="4410075" cy="378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1657</TotalTime>
  <Words>138</Words>
  <Application>Microsoft Office PowerPoint</Application>
  <PresentationFormat>On-screen Show (4:3)</PresentationFormat>
  <Paragraphs>40</Paragraphs>
  <Slides>13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Concourse</vt:lpstr>
      <vt:lpstr>Flow</vt:lpstr>
      <vt:lpstr>Slide 1</vt:lpstr>
      <vt:lpstr>Slide 2</vt:lpstr>
      <vt:lpstr>Slide 3</vt:lpstr>
      <vt:lpstr>Slide 4</vt:lpstr>
      <vt:lpstr>Slide 5</vt:lpstr>
      <vt:lpstr>Slide 6</vt:lpstr>
      <vt:lpstr> </vt:lpstr>
      <vt:lpstr>কম্পিউটার  নেটওয়ার্কের প্রকারভেদ</vt:lpstr>
      <vt:lpstr>PAN</vt:lpstr>
      <vt:lpstr>LAN</vt:lpstr>
      <vt:lpstr>MAN</vt:lpstr>
      <vt:lpstr>WAN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Asraf</cp:lastModifiedBy>
  <cp:revision>418</cp:revision>
  <dcterms:created xsi:type="dcterms:W3CDTF">2006-08-16T00:00:00Z</dcterms:created>
  <dcterms:modified xsi:type="dcterms:W3CDTF">2019-10-11T02:36:27Z</dcterms:modified>
</cp:coreProperties>
</file>