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8" r:id="rId4"/>
    <p:sldId id="295" r:id="rId5"/>
    <p:sldId id="257" r:id="rId6"/>
    <p:sldId id="296" r:id="rId7"/>
    <p:sldId id="258" r:id="rId8"/>
    <p:sldId id="259" r:id="rId9"/>
    <p:sldId id="273" r:id="rId10"/>
    <p:sldId id="274" r:id="rId11"/>
    <p:sldId id="275" r:id="rId12"/>
    <p:sldId id="276" r:id="rId13"/>
    <p:sldId id="277" r:id="rId14"/>
    <p:sldId id="279" r:id="rId15"/>
    <p:sldId id="282" r:id="rId16"/>
    <p:sldId id="280" r:id="rId17"/>
    <p:sldId id="285" r:id="rId18"/>
    <p:sldId id="286" r:id="rId19"/>
    <p:sldId id="284" r:id="rId20"/>
    <p:sldId id="287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000C-68C8-443E-8B01-8E23088B03A9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1000">
              <a:srgbClr val="85C2FF"/>
            </a:gs>
            <a:gs pos="51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000C-68C8-443E-8B01-8E23088B03A9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250B-6EC8-43A8-A9EC-84AEC54C3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4928"/>
            <a:ext cx="6172199" cy="497088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MD IBRAHIM\Desktop\vvv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781175"/>
            <a:ext cx="329565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D IBRAHIM\Desktop\bbb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7" y="2747963"/>
            <a:ext cx="1660525" cy="14430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068513" y="152400"/>
            <a:ext cx="4637087" cy="758279"/>
          </a:xfrm>
          <a:prstGeom prst="roundRect">
            <a:avLst>
              <a:gd name="adj" fmla="val 4407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6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8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ived_17468323322987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324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854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 IBRAHIM\Desktop\boatt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799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ived_1746831975632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12" y="228600"/>
            <a:ext cx="3401288" cy="624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received_17468313656321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63237"/>
            <a:ext cx="3733800" cy="62137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3805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 IBRAHIM\Desktop\laz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4" y="304800"/>
            <a:ext cx="8583976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ceived_17468318256321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1"/>
            <a:ext cx="5144485" cy="6477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Oval 3"/>
          <p:cNvSpPr/>
          <p:nvPr/>
        </p:nvSpPr>
        <p:spPr>
          <a:xfrm>
            <a:off x="7010400" y="914400"/>
            <a:ext cx="3810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MD IBRAHIM\Desktop\moon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590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111 L -0.54583 0.3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00152"/>
            <a:ext cx="662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Pj</a:t>
            </a:r>
            <a:r>
              <a:rPr lang="en-US" sz="115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wL</a:t>
            </a:r>
            <a:endParaRPr lang="en-US" sz="115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MD IBRAHIM\Desktop\kij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3090863"/>
            <a:ext cx="10763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1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122147_1751091908539470_93118758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84018"/>
            <a:ext cx="4952999" cy="62206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2667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Lywj</a:t>
            </a:r>
            <a:endParaRPr lang="en-US" sz="115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153400" cy="458806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600200" y="-228600"/>
            <a:ext cx="662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mevB</a:t>
            </a:r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co‡e</a:t>
            </a:r>
            <a:endParaRPr lang="en-US" sz="115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-152400"/>
            <a:ext cx="662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co‡e</a:t>
            </a:r>
            <a:endParaRPr lang="en-US" sz="115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3" descr="F:\MY SCHOOL\PNG Pic\downlo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93021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MY SCHOOL\PNG Pic\downlo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5312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48646"/>
            <a:ext cx="662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115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115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C:\Users\MD IBRAHIM\Desktop\‡KZZ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010694"/>
            <a:ext cx="344805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3065378"/>
            <a:ext cx="7010400" cy="3259221"/>
          </a:xfrm>
          <a:prstGeom prst="roundRect">
            <a:avLst>
              <a:gd name="adj" fmla="val 2378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vcbvq</a:t>
            </a:r>
            <a:endParaRPr lang="en-US" sz="54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iweDj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144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jywU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c~e©cvov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cvBKMvQv,Lyjbv</a:t>
            </a:r>
            <a:endPara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‡gvevBj-01912374507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Zvs-30-09-2019Bs|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2" descr="F:\MY SCHOOL\TOP SHEET PIC\p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27432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866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511924"/>
            <a:ext cx="4724400" cy="16002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9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3581400"/>
            <a:ext cx="7848600" cy="16002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Ave„wË</a:t>
            </a:r>
            <a:r>
              <a:rPr lang="en-US" sz="9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9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9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kvbvI</a:t>
            </a:r>
            <a:endParaRPr lang="en-US" sz="9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2209800"/>
            <a:ext cx="4724400" cy="16002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9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9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9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3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609600" y="2161309"/>
            <a:ext cx="5257800" cy="1295400"/>
          </a:xfrm>
          <a:prstGeom prst="roundRect">
            <a:avLst>
              <a:gd name="adj" fmla="val 380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80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fvi</a:t>
            </a:r>
            <a:r>
              <a:rPr lang="en-US" sz="80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n‡jv</a:t>
            </a:r>
            <a:endParaRPr lang="en-US" sz="8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2971800"/>
            <a:ext cx="3429000" cy="124926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KvRx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bRiæj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en-US" sz="32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2" descr="F:\MY SCHOOL\All pic\Poet\FB_IMG_1548057738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90" y="2286000"/>
            <a:ext cx="3228109" cy="4114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0" name="Picture 2" descr="C:\Users\MD IBRAHIM\Desktop\m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600075"/>
            <a:ext cx="44672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4419600" y="228600"/>
            <a:ext cx="380999" cy="2286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1000" y="466725"/>
            <a:ext cx="838200" cy="2190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76450" y="3276600"/>
            <a:ext cx="5410200" cy="990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2.1.1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KweZv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Awfe¨w³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Ki‡e</a:t>
            </a:r>
            <a:endParaRPr lang="en-US" sz="32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33800" y="-76200"/>
            <a:ext cx="1981200" cy="3124200"/>
            <a:chOff x="3733800" y="1960418"/>
            <a:chExt cx="1981200" cy="3124200"/>
          </a:xfrm>
        </p:grpSpPr>
        <p:sp>
          <p:nvSpPr>
            <p:cNvPr id="10" name="Oval 9"/>
            <p:cNvSpPr/>
            <p:nvPr/>
          </p:nvSpPr>
          <p:spPr>
            <a:xfrm>
              <a:off x="4610100" y="1960418"/>
              <a:ext cx="380999" cy="2286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733800" y="2341418"/>
              <a:ext cx="1981200" cy="27432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n-US" sz="60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038600" y="2493818"/>
              <a:ext cx="1371600" cy="236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wkLbdj</a:t>
              </a:r>
              <a:endPara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05300" y="2202873"/>
              <a:ext cx="952500" cy="381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38200" y="3276600"/>
            <a:ext cx="14097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kvbv</a:t>
            </a:r>
            <a:endParaRPr lang="en-US" sz="32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00" y="4267200"/>
            <a:ext cx="5334000" cy="838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2.1.3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cvV¨eB‡qi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KweZv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cvi‡e</a:t>
            </a:r>
            <a:endParaRPr lang="en-US" sz="32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28800" y="5638800"/>
            <a:ext cx="44958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2.1.2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KweZv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3200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cvi‡e</a:t>
            </a:r>
            <a:endParaRPr lang="en-US" sz="32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" y="4537364"/>
            <a:ext cx="14097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ejv</a:t>
            </a:r>
            <a:endParaRPr lang="en-US" sz="32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" y="5638800"/>
            <a:ext cx="1409700" cy="457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cov</a:t>
            </a:r>
            <a:endParaRPr lang="en-US" sz="32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ived_17468323956320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40" y="213680"/>
            <a:ext cx="4078360" cy="64919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received_17468321556321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213679"/>
            <a:ext cx="3124199" cy="64919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386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ived_17468312889655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81" y="381001"/>
            <a:ext cx="8215519" cy="5867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819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736475_1739435593038435_275319198_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599" cy="62483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281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84</Words>
  <Application>Microsoft Office PowerPoint</Application>
  <PresentationFormat>On-screen Show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IBRAHIM</dc:creator>
  <cp:lastModifiedBy>MD IBRAHIM</cp:lastModifiedBy>
  <cp:revision>28</cp:revision>
  <dcterms:created xsi:type="dcterms:W3CDTF">2019-09-30T03:28:17Z</dcterms:created>
  <dcterms:modified xsi:type="dcterms:W3CDTF">2019-10-02T15:38:21Z</dcterms:modified>
</cp:coreProperties>
</file>