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19" r:id="rId4"/>
    <p:sldId id="279" r:id="rId5"/>
    <p:sldId id="318" r:id="rId6"/>
    <p:sldId id="312" r:id="rId7"/>
    <p:sldId id="295" r:id="rId8"/>
    <p:sldId id="317" r:id="rId9"/>
    <p:sldId id="298" r:id="rId10"/>
    <p:sldId id="310" r:id="rId11"/>
    <p:sldId id="313" r:id="rId12"/>
    <p:sldId id="305" r:id="rId13"/>
    <p:sldId id="309" r:id="rId14"/>
    <p:sldId id="311" r:id="rId15"/>
    <p:sldId id="302" r:id="rId16"/>
    <p:sldId id="301" r:id="rId17"/>
    <p:sldId id="31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1000">
              <a:srgbClr val="85C2FF"/>
            </a:gs>
            <a:gs pos="51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000C-68C8-443E-8B01-8E23088B03A9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4928"/>
            <a:ext cx="6172199" cy="497088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MD IBRAHIM\Desktop\vvv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81175"/>
            <a:ext cx="329565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D IBRAHIM\Desktop\bbb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7" y="2747963"/>
            <a:ext cx="1660525" cy="14430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04335" y="117764"/>
            <a:ext cx="4637087" cy="758279"/>
          </a:xfrm>
          <a:prstGeom prst="roundRect">
            <a:avLst>
              <a:gd name="adj" fmla="val 23752"/>
            </a:avLst>
          </a:prstGeom>
          <a:solidFill>
            <a:schemeClr val="accent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1" y="364975"/>
            <a:ext cx="4476750" cy="701825"/>
          </a:xfrm>
          <a:prstGeom prst="roundRect">
            <a:avLst>
              <a:gd name="adj" fmla="val 29132"/>
            </a:avLst>
          </a:prstGeom>
          <a:solidFill>
            <a:srgbClr val="32E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4800" dirty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2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2667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115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115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Lywj</a:t>
            </a:r>
            <a:endParaRPr lang="en-US" sz="115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89364" y="6096000"/>
            <a:ext cx="18288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c„ôv-58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194" name="Picture 2" descr="C:\Users\MD IBRAHIM\Desktop\rubi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1"/>
            <a:ext cx="57912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2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MD IBRAHIM\Desktop\teac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429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838200" y="6310314"/>
            <a:ext cx="2667000" cy="547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Av`k©cvV</a:t>
            </a: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8" name="Picture 4" descr="C:\Users\MD IBRAHIM\Desktop\rubi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04800"/>
            <a:ext cx="5257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রুবির বাগান  প্রথম শ্রেণী    মাল্টিমিডিয়া ক্লাসরুম   Ribir Bagan   ICTD BRAC।মাল্টিমিডিয়া ক্লাসরুম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3374" y="332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3" descr="C:\Users\MD IBRAHIM\Desktop\all 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81200" y="76200"/>
            <a:ext cx="4954859" cy="10630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1" y="152401"/>
            <a:ext cx="4724400" cy="106307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mie</a:t>
            </a:r>
            <a:r>
              <a:rPr lang="en-US" sz="6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 descr="C:\Users\MD IBRAHIM\Desktop\pair r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0225"/>
            <a:ext cx="219075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C:\Users\MD IBRAHIM\Desktop\pair r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00225"/>
            <a:ext cx="219075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 descr="C:\Users\MD IBRAHIM\Desktop\pair r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00225"/>
            <a:ext cx="219075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 descr="C:\Users\MD IBRAHIM\Desktop\pair r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67225"/>
            <a:ext cx="219075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 descr="C:\Users\MD IBRAHIM\Desktop\pair r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1" y="4467225"/>
            <a:ext cx="219075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8" descr="C:\Users\MD IBRAHIM\Desktop\pair r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67225"/>
            <a:ext cx="219075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Rounded Rectangle 10"/>
          <p:cNvSpPr/>
          <p:nvPr/>
        </p:nvSpPr>
        <p:spPr>
          <a:xfrm>
            <a:off x="1981200" y="228600"/>
            <a:ext cx="4954859" cy="10630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57401" y="304801"/>
            <a:ext cx="4724400" cy="106307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co‡e</a:t>
            </a:r>
            <a:endParaRPr lang="en-US" sz="6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MD IBRAHIM\Desktop\‡KZZ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673455" cy="3780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81200" y="228600"/>
            <a:ext cx="4954859" cy="10630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1" y="304801"/>
            <a:ext cx="4724400" cy="106307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6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MD IBRAHIM\Desktop\Wi„`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839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981200" y="76200"/>
            <a:ext cx="4954859" cy="10630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57401" y="152401"/>
            <a:ext cx="4724400" cy="106307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8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232321"/>
            <a:ext cx="4954859" cy="10630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1" y="384721"/>
            <a:ext cx="4724400" cy="106307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219" name="Picture 3" descr="C:\Users\MD IBRAHIM\Desktop\question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52400"/>
            <a:ext cx="1600199" cy="1573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96000" y="5757504"/>
            <a:ext cx="2639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i‡l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4639270"/>
            <a:ext cx="1609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SutonnyMJ" pitchFamily="2" charset="0"/>
                <a:cs typeface="SutonnyMJ" pitchFamily="2" charset="0"/>
              </a:rPr>
              <a:t>Rev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3347066"/>
            <a:ext cx="962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Nvm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6024" y="2081430"/>
            <a:ext cx="2791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AvKvk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220" name="Picture 4" descr="C:\Users\MD IBRAHIM\Desktop\gra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47066"/>
            <a:ext cx="2033098" cy="9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D IBRAHIM\Desktop\sk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2105"/>
            <a:ext cx="2033098" cy="9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MD IBRAHIM\Desktop\joba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39270"/>
            <a:ext cx="203309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MD IBRAHIM\Desktop\ff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858469"/>
            <a:ext cx="201453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38401" y="2067624"/>
            <a:ext cx="25908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Av k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3361056"/>
            <a:ext cx="1524000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SutonnyMJ" pitchFamily="2" charset="0"/>
                <a:cs typeface="SutonnyMJ" pitchFamily="2" charset="0"/>
              </a:rPr>
              <a:t>m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Nv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4627523"/>
            <a:ext cx="152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R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5858469"/>
            <a:ext cx="23622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SutonnyMJ" pitchFamily="2" charset="0"/>
                <a:cs typeface="SutonnyMJ" pitchFamily="2" charset="0"/>
              </a:rPr>
              <a:t>i ‡l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m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438400" y="2082104"/>
            <a:ext cx="2590800" cy="923330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438400" y="3361056"/>
            <a:ext cx="1524000" cy="923330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438400" y="4627523"/>
            <a:ext cx="1523999" cy="923330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438400" y="5858469"/>
            <a:ext cx="2362200" cy="923331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83459" y="2543095"/>
            <a:ext cx="1522141" cy="276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038600" y="3822721"/>
            <a:ext cx="2590801" cy="292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038600" y="4975643"/>
            <a:ext cx="2675576" cy="282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874941" y="6219169"/>
            <a:ext cx="1754459" cy="238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90800" y="1371600"/>
            <a:ext cx="1788700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ã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evbvB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7" grpId="0"/>
      <p:bldP spid="18" grpId="0"/>
      <p:bldP spid="19" grpId="0"/>
      <p:bldP spid="20" grpId="0"/>
      <p:bldP spid="24" grpId="0" animBg="1"/>
      <p:bldP spid="25" grpId="0" animBg="1"/>
      <p:bldP spid="27" grpId="0"/>
      <p:bldP spid="28" grpId="0" animBg="1"/>
      <p:bldP spid="3" grpId="0" animBg="1"/>
      <p:bldP spid="4" grpId="0" animBg="1"/>
      <p:bldP spid="7" grpId="0" animBg="1"/>
      <p:bldP spid="8" grpId="0" animBg="1"/>
      <p:bldP spid="9" grpId="0" animBg="1"/>
      <p:bldP spid="33" grpId="0" animBg="1"/>
      <p:bldP spid="34" grpId="0" animBg="1"/>
      <p:bldP spid="3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3600" y="4191000"/>
            <a:ext cx="4724400" cy="16002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9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9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9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2" descr="C:\Users\MD IBRAHIM\Desktop\sss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629399" cy="3581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F:\MY SCHOOL\TOP SHEET PIC\p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106" y="1143000"/>
            <a:ext cx="2232694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5477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0.12523 L -0.33333 0.4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065378"/>
            <a:ext cx="7010400" cy="3259221"/>
          </a:xfrm>
          <a:prstGeom prst="roundRect">
            <a:avLst>
              <a:gd name="adj" fmla="val 2378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Dc¯’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vcbvq</a:t>
            </a:r>
            <a:endParaRPr lang="en-US" sz="5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iweDj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Bmjvg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144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jywU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c~e©cvov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cvBKMvQv,Lyjbv</a:t>
            </a:r>
            <a:endPara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‡gvevBj-01912374507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Zvs-11-10-2019Bs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2" descr="F:\MY SCHOOL\TOP SHEET PIC\p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27432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293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MD IBRAHIM\Desktop\cfd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1160"/>
            <a:ext cx="2209800" cy="2169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 descr="C:\Users\MD IBRAHIM\Desktop\vwv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0999"/>
            <a:ext cx="2057400" cy="2343811"/>
          </a:xfrm>
          <a:prstGeom prst="roundRect">
            <a:avLst>
              <a:gd name="adj" fmla="val 256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Amader desh ta shopnopuri sathi moder fulpor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595831"/>
            <a:ext cx="2133600" cy="159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MD IBRAHIM\Desktop\df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9" y="4191000"/>
            <a:ext cx="2141992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D IBRAHIM\Desktop\d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3758"/>
            <a:ext cx="2133600" cy="2164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124200" y="2667000"/>
            <a:ext cx="2667000" cy="11430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m„wó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1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81200" y="537120"/>
            <a:ext cx="4954859" cy="10630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401" y="613321"/>
            <a:ext cx="4724400" cy="106307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c~e©Ávb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hvPvB</a:t>
            </a: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" name="Picture 2" descr="C:\Users\MD IBRAHIM\Desktop\questio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328441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219200" y="4038600"/>
            <a:ext cx="7315200" cy="685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dzj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19200" y="4953000"/>
            <a:ext cx="7315200" cy="685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dzj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†`‡LQ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? ‡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†`‡LQ?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9982" y="5867400"/>
            <a:ext cx="7315200" cy="685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Zvgv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evMvb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 descr="C:\Users\MD IBRAHIM\Desktop\rose in ha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488"/>
            <a:ext cx="1371600" cy="193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219200" y="3124200"/>
            <a:ext cx="7315200" cy="685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076" name="Picture 4" descr="C:\Users\MD IBRAHIM\Desktop\gtg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76340"/>
            <a:ext cx="2819400" cy="164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1066800"/>
            <a:ext cx="198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†`‡L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098" name="Picture 2" descr="C:\Users\MD IBRAHIM\Desktop\rub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1"/>
            <a:ext cx="3219450" cy="624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D IBRAHIM\Desktop\rubi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4290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MD IBRAHIM\Desktop\m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7" y="1827213"/>
            <a:ext cx="3300413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781801" y="1371600"/>
            <a:ext cx="380999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29387" y="1717676"/>
            <a:ext cx="838200" cy="2190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870567" y="2667000"/>
            <a:ext cx="4027251" cy="137160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iæwei</a:t>
            </a:r>
            <a:r>
              <a:rPr lang="en-US" sz="6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evMvb</a:t>
            </a:r>
            <a:endParaRPr lang="en-US" sz="6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122" name="Picture 2" descr="C:\Users\MD IBRAHIM\Desktop\cRbbb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4395787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59537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t 12-102019Bs|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D IBRAHIM\Desktop\c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3657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0" y="431760"/>
            <a:ext cx="3276600" cy="1161089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6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6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 descr="C:\Users\MD IBRAHIM\Desktop\rubi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209800"/>
            <a:ext cx="2522308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D IBRAHIM\Desktop\e&amp;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26226"/>
            <a:ext cx="3124199" cy="48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D IBRAHIM\Desktop\dh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756059" cy="285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MD IBRAHIM\Desktop\gra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91188"/>
            <a:ext cx="9067800" cy="11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1" name="Picture 3" descr="C:\Users\MD IBRAHIM\Desktop\su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191000" cy="28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D IBRAHIM\Desktop\ga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6" y="3010729"/>
            <a:ext cx="2702604" cy="26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D IBRAHIM\Desktop\joba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10729"/>
            <a:ext cx="2276475" cy="26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MD IBRAHIM\Desktop\ff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66" y="3010729"/>
            <a:ext cx="3823834" cy="354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0637" y="990600"/>
            <a:ext cx="6232796" cy="1569660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9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9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©‡K </a:t>
            </a:r>
            <a:r>
              <a:rPr lang="en-US" sz="9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ewj</a:t>
            </a:r>
            <a:endParaRPr lang="en-US" sz="9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637" y="4983302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Rev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303027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kDwj</a:t>
            </a:r>
            <a:endParaRPr lang="en-US" sz="5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1600" y="2895600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AvKvk</a:t>
            </a:r>
            <a:endParaRPr lang="en-US" sz="6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56178" y="6199257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Nvm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7758" y="251933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Xvj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Kjwg</a:t>
            </a:r>
            <a:endParaRPr lang="en-US" sz="48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5521" y="4906596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Muv`v</a:t>
            </a:r>
            <a:endParaRPr lang="en-US" sz="40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17683" y="5614482"/>
            <a:ext cx="152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wilv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dzj</a:t>
            </a:r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20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 IBRAHIM\Desktop\ttt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28600"/>
            <a:ext cx="8509000" cy="617176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330200" y="153650"/>
            <a:ext cx="6061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MíwU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mvejwj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fvlvq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ej‡eb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135</Words>
  <Application>Microsoft Office PowerPoint</Application>
  <PresentationFormat>On-screen Show (4:3)</PresentationFormat>
  <Paragraphs>44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IBRAHIM</dc:creator>
  <cp:lastModifiedBy>MD IBRAHIM</cp:lastModifiedBy>
  <cp:revision>77</cp:revision>
  <dcterms:created xsi:type="dcterms:W3CDTF">2019-09-30T03:28:17Z</dcterms:created>
  <dcterms:modified xsi:type="dcterms:W3CDTF">2019-10-11T10:40:48Z</dcterms:modified>
</cp:coreProperties>
</file>