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267" r:id="rId4"/>
    <p:sldId id="268" r:id="rId5"/>
    <p:sldId id="269" r:id="rId6"/>
    <p:sldId id="270" r:id="rId7"/>
    <p:sldId id="276" r:id="rId8"/>
    <p:sldId id="277" r:id="rId9"/>
    <p:sldId id="279" r:id="rId10"/>
    <p:sldId id="283" r:id="rId11"/>
    <p:sldId id="282" r:id="rId12"/>
    <p:sldId id="280" r:id="rId13"/>
    <p:sldId id="289" r:id="rId14"/>
    <p:sldId id="284" r:id="rId15"/>
    <p:sldId id="281" r:id="rId16"/>
    <p:sldId id="275" r:id="rId17"/>
    <p:sldId id="274" r:id="rId18"/>
    <p:sldId id="273" r:id="rId19"/>
    <p:sldId id="272" r:id="rId20"/>
    <p:sldId id="271" r:id="rId21"/>
    <p:sldId id="288" r:id="rId22"/>
    <p:sldId id="287" r:id="rId23"/>
    <p:sldId id="286" r:id="rId24"/>
    <p:sldId id="285" r:id="rId25"/>
    <p:sldId id="290" r:id="rId26"/>
    <p:sldId id="291" r:id="rId27"/>
    <p:sldId id="292" r:id="rId28"/>
    <p:sldId id="293" r:id="rId29"/>
    <p:sldId id="294" r:id="rId30"/>
    <p:sldId id="295" r:id="rId31"/>
    <p:sldId id="297" r:id="rId32"/>
    <p:sldId id="296" r:id="rId33"/>
    <p:sldId id="298" r:id="rId34"/>
    <p:sldId id="30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3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7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53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92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70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29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01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312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00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52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56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5DB17-1662-466C-A071-1432484AA238}" type="datetimeFigureOut">
              <a:rPr lang="en-US" smtClean="0"/>
              <a:t>11-Sep-19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2E102-57A8-4333-B0EA-AFE20D36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66700" y="164522"/>
            <a:ext cx="8610600" cy="6477000"/>
            <a:chOff x="304800" y="228600"/>
            <a:chExt cx="8610600" cy="6477000"/>
          </a:xfrm>
        </p:grpSpPr>
        <p:sp>
          <p:nvSpPr>
            <p:cNvPr id="2" name="Rounded Rectangle 1"/>
            <p:cNvSpPr/>
            <p:nvPr/>
          </p:nvSpPr>
          <p:spPr>
            <a:xfrm>
              <a:off x="304800" y="228600"/>
              <a:ext cx="8610600" cy="6477000"/>
            </a:xfrm>
            <a:prstGeom prst="roundRect">
              <a:avLst>
                <a:gd name="adj" fmla="val 533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533400" y="426027"/>
              <a:ext cx="8077200" cy="6172200"/>
            </a:xfrm>
            <a:prstGeom prst="roundRect">
              <a:avLst>
                <a:gd name="adj" fmla="val 6689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 rot="16200000">
              <a:off x="5162550" y="1047750"/>
              <a:ext cx="3467100" cy="34290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-304800" y="1295400"/>
            <a:ext cx="7696200" cy="6019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Dc¯’</a:t>
            </a:r>
            <a:r>
              <a:rPr lang="en-US" sz="5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vcbvq</a:t>
            </a:r>
            <a:endParaRPr lang="en-US" sz="5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iweDj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Bmjvg</a:t>
            </a:r>
            <a:endParaRPr lang="en-US" sz="32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mnKvwi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144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bs</a:t>
            </a:r>
            <a:r>
              <a:rPr lang="en-US" sz="32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†`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jywU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c~e©cvov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we`¨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vjq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cvBKMvQv,Lyjbv</a:t>
            </a:r>
            <a:endParaRPr lang="en-US" sz="32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‡gvevBj-01912374507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80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‰K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‡K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‡KŠ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47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‰L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‡L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‡LŠ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wL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03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‰M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‡M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‡MŠ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wM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81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‰N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‡N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‡NŠ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wN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12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‰P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‡P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‡PŠ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wP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7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‰Q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‡Q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‡QŠ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wQ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943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‰R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‡R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‡RŠ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wR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R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901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‡SŠ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31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‰U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‡U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‡UŠ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wU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U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‡VŠ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‰W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‡W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‡WŠ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wW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‡XŠ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‡YŠ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‰Z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‡Z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‡ZŠ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wZ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‰_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‡_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‡_Š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w_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_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5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‰`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‡`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‡`Š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w`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5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‰a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‡a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wa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5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‰b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‡b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wb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5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123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‰c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‡c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wc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5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‰d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‡d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8288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wd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‰e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‡e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we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‰f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‡f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wf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f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‰g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‡g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wg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7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‰h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‡h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wh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hx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14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‰i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‡i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wi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281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‰j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‡j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wj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jx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643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‰k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‡k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224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1524000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197427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1752600" cy="148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1738745" cy="16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‰l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400" y="2438400"/>
            <a:ext cx="2341418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‡l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2428011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2310247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‡lv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600"/>
            <a:ext cx="198120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10" y="228600"/>
            <a:ext cx="1496290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1524000" cy="1257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400" y="228600"/>
            <a:ext cx="1544782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wl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600"/>
            <a:ext cx="1766455" cy="169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lx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931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2252870" cy="2157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m„</a:t>
            </a: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2918488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2590800" cy="2628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2570319" cy="2965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‰m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399" y="2438399"/>
            <a:ext cx="3461227" cy="283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‡m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3589234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3415148" cy="3100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‡mv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" y="228599"/>
            <a:ext cx="2928730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09" y="228599"/>
            <a:ext cx="2211907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2252870" cy="2224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m~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19399" y="228599"/>
            <a:ext cx="228359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wm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599"/>
            <a:ext cx="261128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mx</a:t>
            </a:r>
          </a:p>
        </p:txBody>
      </p:sp>
    </p:spTree>
    <p:extLst>
      <p:ext uri="{BB962C8B-B14F-4D97-AF65-F5344CB8AC3E}">
        <p14:creationId xmlns:p14="http://schemas.microsoft.com/office/powerpoint/2010/main" val="3070429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2252870" cy="2157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2918488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2590800" cy="2628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2570319" cy="2965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‰o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43399" y="2438399"/>
            <a:ext cx="3461227" cy="283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‡o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3589234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3415148" cy="3100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599"/>
            <a:ext cx="2928730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09" y="228599"/>
            <a:ext cx="2211907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2252870" cy="2224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399" y="228599"/>
            <a:ext cx="228359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wo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599"/>
            <a:ext cx="261128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ox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3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133600"/>
            <a:ext cx="2252870" cy="2157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267200"/>
            <a:ext cx="2918488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191000"/>
            <a:ext cx="2590800" cy="2628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1676400"/>
            <a:ext cx="2570319" cy="2965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399" y="1752600"/>
            <a:ext cx="3461227" cy="283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9517" y="4267200"/>
            <a:ext cx="3589234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3962400"/>
            <a:ext cx="3415148" cy="3100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-609600"/>
            <a:ext cx="2928730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09" y="-609600"/>
            <a:ext cx="2211907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057400"/>
            <a:ext cx="2252870" cy="2224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399" y="-609600"/>
            <a:ext cx="228359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wn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-609600"/>
            <a:ext cx="261128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080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2628900"/>
            <a:ext cx="2252870" cy="2157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„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83729" y="4648200"/>
            <a:ext cx="2918488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s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62800" y="4686300"/>
            <a:ext cx="2590800" cy="2628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t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24255" y="2362200"/>
            <a:ext cx="2570319" cy="2965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‰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399" y="2438399"/>
            <a:ext cx="3461227" cy="283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79517" y="4648200"/>
            <a:ext cx="3589234" cy="25614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Š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4419600"/>
            <a:ext cx="3415148" cy="3100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28599"/>
            <a:ext cx="2928730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v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66709" y="228599"/>
            <a:ext cx="2211907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y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1000" y="2590800"/>
            <a:ext cx="2252870" cy="2224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~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19399" y="228599"/>
            <a:ext cx="228359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wq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0" y="228599"/>
            <a:ext cx="2611281" cy="3002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q</a:t>
            </a:r>
            <a:r>
              <a:rPr lang="en-US" sz="13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x</a:t>
            </a:r>
            <a:endParaRPr lang="en-US" sz="13800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76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04800" y="228600"/>
            <a:ext cx="8610600" cy="6477000"/>
            <a:chOff x="304800" y="292678"/>
            <a:chExt cx="8610600" cy="6477000"/>
          </a:xfrm>
        </p:grpSpPr>
        <p:sp>
          <p:nvSpPr>
            <p:cNvPr id="2" name="Rounded Rectangle 1"/>
            <p:cNvSpPr/>
            <p:nvPr/>
          </p:nvSpPr>
          <p:spPr>
            <a:xfrm>
              <a:off x="304800" y="292678"/>
              <a:ext cx="8610600" cy="6477000"/>
            </a:xfrm>
            <a:prstGeom prst="roundRect">
              <a:avLst>
                <a:gd name="adj" fmla="val 533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533400" y="426027"/>
              <a:ext cx="8077200" cy="6172200"/>
            </a:xfrm>
            <a:prstGeom prst="roundRect">
              <a:avLst>
                <a:gd name="adj" fmla="val 6689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609600" y="2514600"/>
            <a:ext cx="7696200" cy="6019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199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609600"/>
            <a:ext cx="6858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98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605</Words>
  <Application>Microsoft Office PowerPoint</Application>
  <PresentationFormat>On-screen Show (4:3)</PresentationFormat>
  <Paragraphs>391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IBRAHIM</dc:creator>
  <cp:lastModifiedBy>MD IBRAHIM</cp:lastModifiedBy>
  <cp:revision>20</cp:revision>
  <dcterms:created xsi:type="dcterms:W3CDTF">2019-09-10T04:33:45Z</dcterms:created>
  <dcterms:modified xsi:type="dcterms:W3CDTF">2019-09-11T08:28:46Z</dcterms:modified>
</cp:coreProperties>
</file>