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0" r:id="rId5"/>
    <p:sldId id="260" r:id="rId6"/>
    <p:sldId id="262" r:id="rId7"/>
    <p:sldId id="281" r:id="rId8"/>
    <p:sldId id="282" r:id="rId9"/>
    <p:sldId id="266" r:id="rId10"/>
    <p:sldId id="267" r:id="rId11"/>
    <p:sldId id="268" r:id="rId12"/>
    <p:sldId id="269" r:id="rId13"/>
    <p:sldId id="271" r:id="rId14"/>
    <p:sldId id="273" r:id="rId15"/>
    <p:sldId id="274" r:id="rId16"/>
    <p:sldId id="279" r:id="rId17"/>
    <p:sldId id="278" r:id="rId18"/>
    <p:sldId id="27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99F1-D093-48C8-8A77-5B65A612A6E0}" type="datetimeFigureOut">
              <a:rPr lang="en-US" smtClean="0"/>
              <a:pPr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17F5-34D7-494B-851E-A85D9F147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758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99F1-D093-48C8-8A77-5B65A612A6E0}" type="datetimeFigureOut">
              <a:rPr lang="en-US" smtClean="0"/>
              <a:pPr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17F5-34D7-494B-851E-A85D9F147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916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99F1-D093-48C8-8A77-5B65A612A6E0}" type="datetimeFigureOut">
              <a:rPr lang="en-US" smtClean="0"/>
              <a:pPr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17F5-34D7-494B-851E-A85D9F147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233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99F1-D093-48C8-8A77-5B65A612A6E0}" type="datetimeFigureOut">
              <a:rPr lang="en-US" smtClean="0"/>
              <a:pPr/>
              <a:t>7/1/2019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17F5-34D7-494B-851E-A85D9F147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069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99F1-D093-48C8-8A77-5B65A612A6E0}" type="datetimeFigureOut">
              <a:rPr lang="en-US" smtClean="0"/>
              <a:pPr/>
              <a:t>7/1/2019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17F5-34D7-494B-851E-A85D9F147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956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99F1-D093-48C8-8A77-5B65A612A6E0}" type="datetimeFigureOut">
              <a:rPr lang="en-US" smtClean="0"/>
              <a:pPr/>
              <a:t>7/1/2019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17F5-34D7-494B-851E-A85D9F147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582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99F1-D093-48C8-8A77-5B65A612A6E0}" type="datetimeFigureOut">
              <a:rPr lang="en-US" smtClean="0"/>
              <a:pPr/>
              <a:t>7/1/2019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17F5-34D7-494B-851E-A85D9F147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934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99F1-D093-48C8-8A77-5B65A612A6E0}" type="datetimeFigureOut">
              <a:rPr lang="en-US" smtClean="0"/>
              <a:pPr/>
              <a:t>7/1/2019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17F5-34D7-494B-851E-A85D9F147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936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99F1-D093-48C8-8A77-5B65A612A6E0}" type="datetimeFigureOut">
              <a:rPr lang="en-US" smtClean="0"/>
              <a:pPr/>
              <a:t>7/1/2019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17F5-34D7-494B-851E-A85D9F147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19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99F1-D093-48C8-8A77-5B65A612A6E0}" type="datetimeFigureOut">
              <a:rPr lang="en-US" smtClean="0"/>
              <a:pPr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17F5-34D7-494B-851E-A85D9F147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447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99F1-D093-48C8-8A77-5B65A612A6E0}" type="datetimeFigureOut">
              <a:rPr lang="en-US" smtClean="0"/>
              <a:pPr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17F5-34D7-494B-851E-A85D9F147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809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F99F1-D093-48C8-8A77-5B65A612A6E0}" type="datetimeFigureOut">
              <a:rPr lang="en-US" smtClean="0"/>
              <a:pPr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717F5-34D7-494B-851E-A85D9F147F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718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0498" y="424151"/>
            <a:ext cx="73452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512" y="1670492"/>
            <a:ext cx="6636863" cy="44211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6614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074895" y="381281"/>
            <a:ext cx="20088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 err="1">
                <a:ln/>
                <a:solidFill>
                  <a:schemeClr val="accent4"/>
                </a:solidFill>
                <a:effectLst/>
              </a:rPr>
              <a:t>পরিচিতি</a:t>
            </a:r>
            <a:endParaRPr 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195449" y="1828800"/>
            <a:ext cx="0" cy="4643438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516913" y="5123543"/>
            <a:ext cx="5588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সপ্তম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সপ্তবর্ণা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501" y="1116106"/>
            <a:ext cx="2798824" cy="3547522"/>
          </a:xfrm>
          <a:prstGeom prst="rect">
            <a:avLst/>
          </a:prstGeom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0" y="3811588"/>
            <a:ext cx="6080125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 err="1">
                <a:latin typeface="NikoshBAN" pitchFamily="2" charset="0"/>
              </a:rPr>
              <a:t>মোঃ</a:t>
            </a:r>
            <a:r>
              <a:rPr lang="en-US" sz="3200" dirty="0">
                <a:latin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</a:rPr>
              <a:t>আলাল</a:t>
            </a:r>
            <a:r>
              <a:rPr lang="en-US" sz="3200" dirty="0">
                <a:latin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</a:rPr>
              <a:t>মিয়া</a:t>
            </a:r>
            <a:endParaRPr lang="en-US" sz="3200" dirty="0">
              <a:latin typeface="NikoshBAN" pitchFamily="2" charset="0"/>
            </a:endParaRPr>
          </a:p>
          <a:p>
            <a:pPr algn="ctr"/>
            <a:r>
              <a:rPr lang="en-US" sz="3200" dirty="0" err="1">
                <a:latin typeface="NikoshBAN" pitchFamily="2" charset="0"/>
              </a:rPr>
              <a:t>সহকারী</a:t>
            </a:r>
            <a:r>
              <a:rPr lang="en-US" sz="3200" dirty="0">
                <a:latin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</a:rPr>
              <a:t>শিক্ষক</a:t>
            </a:r>
            <a:endParaRPr lang="en-US" sz="3200" dirty="0">
              <a:latin typeface="NikoshBAN" pitchFamily="2" charset="0"/>
            </a:endParaRPr>
          </a:p>
          <a:p>
            <a:pPr algn="ctr"/>
            <a:r>
              <a:rPr lang="en-US" sz="3200" dirty="0" err="1">
                <a:latin typeface="NikoshBAN" pitchFamily="2" charset="0"/>
              </a:rPr>
              <a:t>দেওয়ানগঞ্জ</a:t>
            </a:r>
            <a:r>
              <a:rPr lang="en-US" sz="3200" dirty="0">
                <a:latin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</a:rPr>
              <a:t>বালিকা</a:t>
            </a:r>
            <a:r>
              <a:rPr lang="en-US" sz="3200" dirty="0">
                <a:latin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</a:rPr>
              <a:t>উচ্চ</a:t>
            </a:r>
            <a:r>
              <a:rPr lang="en-US" sz="3200" dirty="0">
                <a:latin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</a:rPr>
              <a:t>বিদ্যালয়</a:t>
            </a:r>
            <a:endParaRPr lang="en-US" sz="3200" dirty="0">
              <a:latin typeface="NikoshBAN" pitchFamily="2" charset="0"/>
            </a:endParaRPr>
          </a:p>
          <a:p>
            <a:pPr algn="ctr"/>
            <a:r>
              <a:rPr lang="en-US" sz="3200" dirty="0" err="1">
                <a:latin typeface="NikoshBAN" pitchFamily="2" charset="0"/>
              </a:rPr>
              <a:t>দেওয়ানগঞ্জ,জামালপুর</a:t>
            </a:r>
            <a:endParaRPr lang="en-US" sz="3200" dirty="0">
              <a:latin typeface="NikoshBAN" pitchFamily="2" charset="0"/>
            </a:endParaRPr>
          </a:p>
          <a:p>
            <a:pPr algn="ctr"/>
            <a:r>
              <a:rPr lang="en-US" sz="3200" dirty="0">
                <a:latin typeface="NikoshBAN" pitchFamily="2" charset="0"/>
              </a:rPr>
              <a:t>০১৭১৯৪৩১১১১</a:t>
            </a:r>
          </a:p>
          <a:p>
            <a:pPr algn="ctr"/>
            <a:endParaRPr lang="en-US" sz="3200" dirty="0">
              <a:latin typeface="NikoshBAN" pitchFamily="2" charset="0"/>
            </a:endParaRPr>
          </a:p>
        </p:txBody>
      </p:sp>
      <p:pic>
        <p:nvPicPr>
          <p:cNvPr id="8" name="Picture 2" descr="C:\Users\DELL\Downloads\11111111111111111111.jpg">
            <a:extLst>
              <a:ext uri="{FF2B5EF4-FFF2-40B4-BE49-F238E27FC236}">
                <a16:creationId xmlns:a16="http://schemas.microsoft.com/office/drawing/2014/main" id="{ABB281E0-EF08-467E-9EE7-C94B39F76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2725" y="842946"/>
            <a:ext cx="2517775" cy="266382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2953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92941" y="568277"/>
            <a:ext cx="3956527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ছবিগুলি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14" y="1089209"/>
            <a:ext cx="3765175" cy="197671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931" y="1647262"/>
            <a:ext cx="3804546" cy="19767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2" y="1089209"/>
            <a:ext cx="3765175" cy="197671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28" y="4437526"/>
            <a:ext cx="3771261" cy="197671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716" y="4437526"/>
            <a:ext cx="3771261" cy="197671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3917289" y="4682751"/>
            <a:ext cx="441980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err="1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সাধারণত</a:t>
            </a:r>
            <a:r>
              <a:rPr lang="en-US" sz="3600" b="1" cap="none" spc="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cap="none" spc="0" dirty="0" err="1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b="1" cap="none" spc="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cap="none" spc="0" dirty="0" err="1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দেশে</a:t>
            </a:r>
            <a:r>
              <a:rPr lang="en-US" sz="3600" b="1" cap="none" spc="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cap="none" spc="0" dirty="0" err="1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বর্ষা</a:t>
            </a:r>
            <a:r>
              <a:rPr lang="en-US" sz="3600" b="1" cap="none" spc="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600" b="1" cap="none" spc="0" dirty="0" err="1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cap="none" spc="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cap="none" spc="0" dirty="0" err="1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কোন</a:t>
            </a:r>
            <a:r>
              <a:rPr lang="en-US" sz="3600" b="1" cap="none" spc="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cap="none" spc="0" dirty="0" err="1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b="1" cap="none" spc="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cap="none" spc="0" dirty="0" err="1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মাসে</a:t>
            </a:r>
            <a:r>
              <a:rPr lang="en-US" sz="3600" b="1" cap="none" spc="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b="1" cap="none" spc="0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9434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2379" y="567035"/>
            <a:ext cx="48558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err="1">
                <a:ln/>
                <a:solidFill>
                  <a:schemeClr val="accent1">
                    <a:lumMod val="7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5400" b="1" cap="none" spc="0" dirty="0">
                <a:ln/>
                <a:solidFill>
                  <a:schemeClr val="accent1">
                    <a:lumMod val="7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>
                <a:ln/>
                <a:solidFill>
                  <a:schemeClr val="accent1">
                    <a:lumMod val="7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5400" b="1" cap="none" spc="0" dirty="0">
                <a:ln/>
                <a:solidFill>
                  <a:schemeClr val="accent1">
                    <a:lumMod val="7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>
                <a:ln/>
                <a:solidFill>
                  <a:schemeClr val="accent1">
                    <a:lumMod val="7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endParaRPr lang="en-US" sz="5400" b="1" cap="none" spc="0" dirty="0">
              <a:ln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18366" y="2249883"/>
            <a:ext cx="15055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 err="1">
                <a:ln w="57150"/>
                <a:solidFill>
                  <a:srgbClr val="0070C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শ্রাবণে</a:t>
            </a:r>
            <a:endParaRPr lang="en-US" sz="5400" b="1" cap="none" spc="0" dirty="0">
              <a:ln w="57150"/>
              <a:solidFill>
                <a:srgbClr val="0070C0"/>
              </a:solidFill>
              <a:effectLst>
                <a:glow rad="228600">
                  <a:srgbClr val="7030A0">
                    <a:alpha val="40000"/>
                  </a:srgbClr>
                </a:glo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69814" y="3101734"/>
            <a:ext cx="223330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cap="none" spc="0" dirty="0" err="1">
                <a:ln w="57150"/>
                <a:solidFill>
                  <a:srgbClr val="0070C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সুকুমার</a:t>
            </a:r>
            <a:r>
              <a:rPr lang="en-US" sz="4400" b="1" cap="none" spc="0" dirty="0">
                <a:ln w="57150"/>
                <a:solidFill>
                  <a:srgbClr val="0070C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cap="none" spc="0" dirty="0" err="1">
                <a:ln w="57150"/>
                <a:solidFill>
                  <a:srgbClr val="0070C0"/>
                </a:solidFill>
                <a:effectLst>
                  <a:glow rad="228600">
                    <a:srgbClr val="7030A0">
                      <a:alpha val="40000"/>
                    </a:srgb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রায়</a:t>
            </a:r>
            <a:endParaRPr lang="en-US" sz="4400" b="1" cap="none" spc="0" dirty="0">
              <a:ln w="57150"/>
              <a:solidFill>
                <a:srgbClr val="0070C0"/>
              </a:solidFill>
              <a:effectLst>
                <a:glow rad="228600">
                  <a:srgbClr val="7030A0">
                    <a:alpha val="40000"/>
                  </a:srgbClr>
                </a:glo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17" y="2711548"/>
            <a:ext cx="3693472" cy="27166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3" r="23494"/>
          <a:stretch/>
        </p:blipFill>
        <p:spPr>
          <a:xfrm>
            <a:off x="9092642" y="3173213"/>
            <a:ext cx="2476043" cy="314761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42718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995971" y="709910"/>
            <a:ext cx="191430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" name="32-Point Star 5"/>
          <p:cNvSpPr/>
          <p:nvPr/>
        </p:nvSpPr>
        <p:spPr>
          <a:xfrm>
            <a:off x="4414836" y="542926"/>
            <a:ext cx="3014663" cy="1128712"/>
          </a:xfrm>
          <a:prstGeom prst="star32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031257" y="2152938"/>
            <a:ext cx="372890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cap="none" spc="0" dirty="0" err="1">
                <a:ln/>
                <a:solidFill>
                  <a:srgbClr val="7030A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600" b="1" cap="none" spc="0" dirty="0">
                <a:ln/>
                <a:solidFill>
                  <a:srgbClr val="7030A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cap="none" spc="0" dirty="0" err="1">
                <a:ln/>
                <a:solidFill>
                  <a:srgbClr val="7030A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b="1" cap="none" spc="0" dirty="0">
                <a:ln/>
                <a:solidFill>
                  <a:srgbClr val="7030A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cap="none" spc="0" dirty="0" err="1">
                <a:ln/>
                <a:solidFill>
                  <a:srgbClr val="7030A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600" b="1" cap="none" spc="0" dirty="0">
                <a:ln/>
                <a:solidFill>
                  <a:srgbClr val="7030A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cap="none" spc="0" dirty="0" err="1">
                <a:ln/>
                <a:solidFill>
                  <a:srgbClr val="7030A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600" b="1" cap="none" spc="0" dirty="0">
                <a:ln/>
                <a:solidFill>
                  <a:srgbClr val="7030A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3600" b="1" cap="none" spc="0" dirty="0">
              <a:ln/>
              <a:solidFill>
                <a:srgbClr val="7030A0"/>
              </a:solidFill>
              <a:effectLst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2031269" y="2083735"/>
            <a:ext cx="3728905" cy="757338"/>
          </a:xfrm>
          <a:prstGeom prst="wedgeRoundRectCallout">
            <a:avLst>
              <a:gd name="adj1" fmla="val -20067"/>
              <a:gd name="adj2" fmla="val 89732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42988" y="3253170"/>
            <a:ext cx="9358312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514338" indent="-514338" algn="just">
              <a:buAutoNum type="arabicPeriod"/>
            </a:pPr>
            <a:r>
              <a:rPr lang="en-US" sz="28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কবি</a:t>
            </a:r>
            <a:r>
              <a:rPr lang="en-US" sz="2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2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14338" indent="-514338" algn="just">
              <a:buAutoNum type="arabicPeriod"/>
            </a:pPr>
            <a:r>
              <a:rPr lang="en-US" sz="28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কবিতাটি</a:t>
            </a:r>
            <a:r>
              <a:rPr lang="en-US" sz="2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শুদ্ধভাবে</a:t>
            </a:r>
            <a:r>
              <a:rPr lang="en-US" sz="2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2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14338" indent="-514338" algn="just">
              <a:buFontTx/>
              <a:buAutoNum type="arabicPeriod"/>
            </a:pPr>
            <a:r>
              <a:rPr lang="en-US" sz="28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কবিতাটির</a:t>
            </a:r>
            <a:r>
              <a:rPr lang="en-US" sz="2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মূলভাব</a:t>
            </a:r>
            <a:r>
              <a:rPr lang="en-US" sz="2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2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880217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9" grpId="0"/>
      <p:bldP spid="10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7486650" y="1500990"/>
            <a:ext cx="2500313" cy="105727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জন্ম</a:t>
            </a:r>
            <a:endParaRPr lang="en-US" sz="24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১৮৮৭খ্রি: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6754416" y="2123064"/>
            <a:ext cx="732234" cy="28282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7651640" y="3852662"/>
            <a:ext cx="2552047" cy="91010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জন্ম</a:t>
            </a:r>
            <a:r>
              <a:rPr lang="en-US" sz="24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স্থান</a:t>
            </a:r>
            <a:endParaRPr lang="en-US" sz="24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কলকাতা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924434" y="3513437"/>
            <a:ext cx="865716" cy="67845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4986337" y="340234"/>
            <a:ext cx="2500313" cy="105727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endParaRPr lang="en-US" sz="24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সুকুমার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রায়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6125632" y="1500990"/>
            <a:ext cx="0" cy="52863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5030641" y="3987081"/>
            <a:ext cx="679604" cy="48762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1922172" y="3987081"/>
            <a:ext cx="2971800" cy="125172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উল্লেখ</a:t>
            </a:r>
            <a:r>
              <a:rPr lang="en-US" sz="24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যোগ্য</a:t>
            </a:r>
            <a:r>
              <a:rPr lang="en-US" sz="24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রচনা</a:t>
            </a:r>
            <a:endParaRPr lang="en-US" sz="24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আবোল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তাবোল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হযবরল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পাগলা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দাশু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4599489" y="2558264"/>
            <a:ext cx="782289" cy="3889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1729687" y="1889953"/>
            <a:ext cx="2824303" cy="105727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মৃত্যু</a:t>
            </a:r>
            <a:endParaRPr lang="en-US" sz="24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u="sng" dirty="0">
                <a:latin typeface="NikoshBAN" panose="02000000000000000000" pitchFamily="2" charset="0"/>
                <a:cs typeface="NikoshBAN" panose="02000000000000000000" pitchFamily="2" charset="0"/>
              </a:rPr>
              <a:t>১৯২৩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খ্রি: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340" y="2127923"/>
            <a:ext cx="1320584" cy="18745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2565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1" grpId="0" animBg="1"/>
      <p:bldP spid="30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892580" y="709912"/>
            <a:ext cx="212109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" name="32-Point Star 5"/>
          <p:cNvSpPr/>
          <p:nvPr/>
        </p:nvSpPr>
        <p:spPr>
          <a:xfrm>
            <a:off x="4168588" y="542927"/>
            <a:ext cx="3469341" cy="1128712"/>
          </a:xfrm>
          <a:prstGeom prst="star32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39059">
            <a:off x="168547" y="973485"/>
            <a:ext cx="3177687" cy="21184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 rot="2490456">
            <a:off x="8980334" y="2101682"/>
            <a:ext cx="27350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dirty="0">
                <a:ln w="0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শিক্ষকের আবৃত্তি</a:t>
            </a:r>
            <a:endParaRPr lang="en-US" sz="4000" dirty="0">
              <a:ln w="0">
                <a:solidFill>
                  <a:srgbClr val="7030A0"/>
                </a:solidFill>
              </a:ln>
              <a:solidFill>
                <a:srgbClr val="7030A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079058" y="2277611"/>
            <a:ext cx="5254964" cy="35394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ঝরে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ঝরে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সারাদিন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সারারাত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</a:p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অফুরান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নামতায়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বাদলের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ধারাপাত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আকাশের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মুখ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ঢাকা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ধোঁয়ামাখা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চারিধার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</a:p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ছাত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পিটে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ঝামাঝম্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‌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বারিধার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স্নান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গাছপালা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প্রাণখোলা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বরষায়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</a:p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নদীনালা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ঘোলাজল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ভরে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ওঠে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ভরসায়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উৎসব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ঘনঘোর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উন্মাদ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শ্রাবণের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621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3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4788" y="709912"/>
            <a:ext cx="189667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সরব</a:t>
            </a:r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8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32-Point Star 4"/>
          <p:cNvSpPr/>
          <p:nvPr/>
        </p:nvSpPr>
        <p:spPr>
          <a:xfrm>
            <a:off x="4168588" y="542927"/>
            <a:ext cx="3469341" cy="1128712"/>
          </a:xfrm>
          <a:prstGeom prst="star32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66770">
            <a:off x="470058" y="775690"/>
            <a:ext cx="2363373" cy="17918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Rectangle 7"/>
          <p:cNvSpPr/>
          <p:nvPr/>
        </p:nvSpPr>
        <p:spPr>
          <a:xfrm rot="2490456">
            <a:off x="8980335" y="2101682"/>
            <a:ext cx="27350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err="1">
                <a:ln w="0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</a:t>
            </a:r>
            <a:r>
              <a:rPr lang="bn-BD" sz="4000" dirty="0">
                <a:ln w="0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আবৃত্তি</a:t>
            </a:r>
            <a:endParaRPr lang="en-US" sz="4000" dirty="0">
              <a:ln w="0">
                <a:solidFill>
                  <a:srgbClr val="7030A0"/>
                </a:solidFill>
              </a:ln>
              <a:solidFill>
                <a:srgbClr val="7030A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79917" y="2660542"/>
            <a:ext cx="5598007" cy="35394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বরষার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প্লাবনের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জলেজলে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জলময়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দশদিক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টলমল্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‌, </a:t>
            </a:r>
          </a:p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অবিরাম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ঢালো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ঢালো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pPr algn="ctr"/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ধুয়ে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যত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জর্জর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গ্রীষ্মের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ধুয়ে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রৌদ্রের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স্মৃতিটুকু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বিশ্বের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শুধু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বাজে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কোথা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নিঃঝুম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ধুকধুক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algn="ctr"/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ধরণীর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আশাভয়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ধরণীর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সুখদুখ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2420794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8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8910534">
            <a:off x="655986" y="2283023"/>
            <a:ext cx="174919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7" name="32-Point Star 6"/>
          <p:cNvSpPr/>
          <p:nvPr/>
        </p:nvSpPr>
        <p:spPr>
          <a:xfrm rot="19126568">
            <a:off x="-204085" y="2180691"/>
            <a:ext cx="3469341" cy="850995"/>
          </a:xfrm>
          <a:prstGeom prst="star32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90" t="30821"/>
          <a:stretch/>
        </p:blipFill>
        <p:spPr>
          <a:xfrm>
            <a:off x="8970676" y="203104"/>
            <a:ext cx="2675028" cy="208993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1" name="TextBox 10"/>
          <p:cNvSpPr txBox="1"/>
          <p:nvPr/>
        </p:nvSpPr>
        <p:spPr>
          <a:xfrm>
            <a:off x="3237796" y="1468052"/>
            <a:ext cx="5732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সুকুমার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জম্ম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গ্রহন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37796" y="2120750"/>
            <a:ext cx="6205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কলকাতার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37796" y="2867162"/>
            <a:ext cx="7749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সুকুমার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খ্রিষ্টাব্দে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জম্ম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গ্রহন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37796" y="3519860"/>
            <a:ext cx="6205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: ১৮৮৭।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37795" y="4400126"/>
            <a:ext cx="80980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৩। “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শ্রাবণে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”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কবিতাটি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সুকুমার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রায়ের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কাব্যগ্রন্থ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সংকলন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37796" y="5514415"/>
            <a:ext cx="6205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: ‘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2825160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1" grpId="0"/>
      <p:bldP spid="12" grpId="0"/>
      <p:bldP spid="13" grpId="0"/>
      <p:bldP spid="14" grpId="0"/>
      <p:bldP spid="10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373339" y="2815746"/>
            <a:ext cx="588013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জল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ঝরে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জল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ঝরে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সারাদিন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সারারাত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</a:p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অফুরান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নামতায়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বাদলের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ধারাপাত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আকাশের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মুখ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ঢাকা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ধোঁয়ামাখা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চারিধার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</a:p>
        </p:txBody>
      </p:sp>
      <p:sp>
        <p:nvSpPr>
          <p:cNvPr id="7" name="Rectangle 6"/>
          <p:cNvSpPr/>
          <p:nvPr/>
        </p:nvSpPr>
        <p:spPr>
          <a:xfrm>
            <a:off x="4771085" y="296594"/>
            <a:ext cx="2893670" cy="838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0066"/>
            </a:solidFill>
          </a:ln>
          <a:scene3d>
            <a:camera prst="orthographicFront"/>
            <a:lightRig rig="threePt" dir="t"/>
          </a:scene3d>
          <a:sp3d>
            <a:bevelT w="88900" h="20955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পাঠ বিশ্লেষণ</a:t>
            </a:r>
          </a:p>
        </p:txBody>
      </p:sp>
    </p:spTree>
    <p:extLst>
      <p:ext uri="{BB962C8B-B14F-4D97-AF65-F5344CB8AC3E}">
        <p14:creationId xmlns:p14="http://schemas.microsoft.com/office/powerpoint/2010/main" val="1769225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727980" y="2667130"/>
            <a:ext cx="566533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ছাত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পিটে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ঝামাঝম্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‌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বারিধার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স্নান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গাছপালা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প্রাণখোলা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বরষায়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</a:p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নদীনালা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ঘোলাজল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ওঠে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ভরসায়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7" name="Rectangle 6"/>
          <p:cNvSpPr/>
          <p:nvPr/>
        </p:nvSpPr>
        <p:spPr>
          <a:xfrm>
            <a:off x="4771085" y="296594"/>
            <a:ext cx="2893670" cy="838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0066"/>
            </a:solidFill>
          </a:ln>
          <a:scene3d>
            <a:camera prst="orthographicFront"/>
            <a:lightRig rig="threePt" dir="t"/>
          </a:scene3d>
          <a:sp3d>
            <a:bevelT w="88900" h="20955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পাঠ বিশ্লেষণ</a:t>
            </a:r>
          </a:p>
        </p:txBody>
      </p:sp>
    </p:spTree>
    <p:extLst>
      <p:ext uri="{BB962C8B-B14F-4D97-AF65-F5344CB8AC3E}">
        <p14:creationId xmlns:p14="http://schemas.microsoft.com/office/powerpoint/2010/main" val="140789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448321" y="2295655"/>
            <a:ext cx="537038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উৎসব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ঘনঘোর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উন্মাদ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শ্রাবণের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বরষার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প্লাবনের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জলেজলে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জলময়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দশদিক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টলমল্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‌, </a:t>
            </a:r>
          </a:p>
        </p:txBody>
      </p:sp>
      <p:sp>
        <p:nvSpPr>
          <p:cNvPr id="5" name="Rectangle 4"/>
          <p:cNvSpPr/>
          <p:nvPr/>
        </p:nvSpPr>
        <p:spPr>
          <a:xfrm>
            <a:off x="4771085" y="296594"/>
            <a:ext cx="2893670" cy="838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0066"/>
            </a:solidFill>
          </a:ln>
          <a:scene3d>
            <a:camera prst="orthographicFront"/>
            <a:lightRig rig="threePt" dir="t"/>
          </a:scene3d>
          <a:sp3d>
            <a:bevelT w="88900" h="20955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পাঠ বিশ্লেষণ</a:t>
            </a:r>
          </a:p>
        </p:txBody>
      </p:sp>
    </p:spTree>
    <p:extLst>
      <p:ext uri="{BB962C8B-B14F-4D97-AF65-F5344CB8AC3E}">
        <p14:creationId xmlns:p14="http://schemas.microsoft.com/office/powerpoint/2010/main" val="250736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8910534">
            <a:off x="1142717" y="2849836"/>
            <a:ext cx="201369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7" name="32-Point Star 6"/>
          <p:cNvSpPr/>
          <p:nvPr/>
        </p:nvSpPr>
        <p:spPr>
          <a:xfrm rot="19126568">
            <a:off x="228930" y="2284778"/>
            <a:ext cx="4077049" cy="1418908"/>
          </a:xfrm>
          <a:prstGeom prst="star32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420897" y="3527202"/>
            <a:ext cx="62475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‘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উম্মাদ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শ্রাবণ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বোঝানো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67363">
            <a:off x="8592862" y="1435040"/>
            <a:ext cx="3312708" cy="2068736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55309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73237" y="2814356"/>
            <a:ext cx="627768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অবিরাম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ঢালো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জল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ঢালো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জল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pPr algn="ctr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ধুয়ে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জর্জর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গ্রীষ্মের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ধুয়ে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রৌদ্রের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স্মৃতিটুকু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বিশ্বের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sp>
        <p:nvSpPr>
          <p:cNvPr id="5" name="Rectangle 4"/>
          <p:cNvSpPr/>
          <p:nvPr/>
        </p:nvSpPr>
        <p:spPr>
          <a:xfrm>
            <a:off x="4771085" y="296594"/>
            <a:ext cx="2893670" cy="838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0066"/>
            </a:solidFill>
          </a:ln>
          <a:scene3d>
            <a:camera prst="orthographicFront"/>
            <a:lightRig rig="threePt" dir="t"/>
          </a:scene3d>
          <a:sp3d>
            <a:bevelT w="88900" h="20955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পাঠ বিশ্লেষণ</a:t>
            </a:r>
          </a:p>
        </p:txBody>
      </p:sp>
    </p:spTree>
    <p:extLst>
      <p:ext uri="{BB962C8B-B14F-4D97-AF65-F5344CB8AC3E}">
        <p14:creationId xmlns:p14="http://schemas.microsoft.com/office/powerpoint/2010/main" val="1096308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1372" y="3057099"/>
            <a:ext cx="54181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শুধু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বাজে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কোথা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নিঃঝুম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ধুকধুক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algn="ctr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ধরণীর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আশাভয়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ধরণীর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সুখদুখ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sp>
        <p:nvSpPr>
          <p:cNvPr id="7" name="Rectangle 6"/>
          <p:cNvSpPr/>
          <p:nvPr/>
        </p:nvSpPr>
        <p:spPr>
          <a:xfrm>
            <a:off x="4771085" y="296594"/>
            <a:ext cx="2893670" cy="838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0066"/>
            </a:solidFill>
          </a:ln>
          <a:scene3d>
            <a:camera prst="orthographicFront"/>
            <a:lightRig rig="threePt" dir="t"/>
          </a:scene3d>
          <a:sp3d>
            <a:bevelT w="88900" h="20955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পাঠ বিশ্লেষণ</a:t>
            </a:r>
          </a:p>
        </p:txBody>
      </p:sp>
    </p:spTree>
    <p:extLst>
      <p:ext uri="{BB962C8B-B14F-4D97-AF65-F5344CB8AC3E}">
        <p14:creationId xmlns:p14="http://schemas.microsoft.com/office/powerpoint/2010/main" val="1038529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481" y="224135"/>
            <a:ext cx="3810000" cy="2743200"/>
          </a:xfrm>
          <a:prstGeom prst="ellipse">
            <a:avLst/>
          </a:prstGeom>
          <a:ln w="190500" cap="rnd">
            <a:solidFill>
              <a:schemeClr val="tx1">
                <a:lumMod val="95000"/>
                <a:lumOff val="5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Rectangle 5"/>
          <p:cNvSpPr/>
          <p:nvPr/>
        </p:nvSpPr>
        <p:spPr>
          <a:xfrm>
            <a:off x="1931263" y="3966141"/>
            <a:ext cx="819326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err="1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শ্রাবণ</a:t>
            </a:r>
            <a:r>
              <a:rPr lang="en-US" sz="36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মাসে</a:t>
            </a:r>
            <a:r>
              <a:rPr lang="en-US" sz="36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36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এলাকায়</a:t>
            </a:r>
            <a:r>
              <a:rPr lang="en-US" sz="36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6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ঘটে</a:t>
            </a:r>
            <a:r>
              <a:rPr lang="en-US" sz="36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3600" dirty="0" err="1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36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0" cap="none" spc="0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24-Point Star 6"/>
          <p:cNvSpPr/>
          <p:nvPr/>
        </p:nvSpPr>
        <p:spPr>
          <a:xfrm rot="19425835">
            <a:off x="118353" y="1992809"/>
            <a:ext cx="4842810" cy="961067"/>
          </a:xfrm>
          <a:prstGeom prst="star24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000" b="1" dirty="0"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000" b="1" dirty="0">
              <a:solidFill>
                <a:schemeClr val="tx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08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4-Point Star 3"/>
          <p:cNvSpPr/>
          <p:nvPr/>
        </p:nvSpPr>
        <p:spPr>
          <a:xfrm>
            <a:off x="3630862" y="450378"/>
            <a:ext cx="4842810" cy="961067"/>
          </a:xfrm>
          <a:prstGeom prst="star24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 </a:t>
            </a:r>
            <a:r>
              <a:rPr lang="bn-IN" sz="4000" b="1" dirty="0"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solidFill>
                <a:schemeClr val="tx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97092" y="2526981"/>
            <a:ext cx="6978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১। ‘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অবিরাম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বোঝানো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97093" y="3604316"/>
            <a:ext cx="88295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প্রানখোলা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বর্ষায়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স্নান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84550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5200" y="5063699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তোমাদের সবাইকে ধন্যবাদ </a:t>
            </a:r>
            <a:endParaRPr lang="en-US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776" y="917799"/>
            <a:ext cx="6527716" cy="3855907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358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</TotalTime>
  <Words>384</Words>
  <Application>Microsoft Office PowerPoint</Application>
  <PresentationFormat>Widescreen</PresentationFormat>
  <Paragraphs>83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Kishore</dc:creator>
  <cp:lastModifiedBy>DELL</cp:lastModifiedBy>
  <cp:revision>81</cp:revision>
  <dcterms:created xsi:type="dcterms:W3CDTF">2018-02-08T17:18:36Z</dcterms:created>
  <dcterms:modified xsi:type="dcterms:W3CDTF">2019-07-01T16:11:59Z</dcterms:modified>
</cp:coreProperties>
</file>