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60" r:id="rId6"/>
    <p:sldId id="262" r:id="rId7"/>
    <p:sldId id="281" r:id="rId8"/>
    <p:sldId id="282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9" r:id="rId17"/>
    <p:sldId id="278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5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1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3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99F1-D093-48C8-8A77-5B65A612A6E0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717F5-34D7-494B-851E-A85D9F1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0498" y="424151"/>
            <a:ext cx="7345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1670492"/>
            <a:ext cx="6636863" cy="4421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661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73339" y="2815746"/>
            <a:ext cx="58801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অফুরান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ধারাপাত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ধোঁয়ামাখা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চারিধার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7692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27980" y="2667130"/>
            <a:ext cx="56653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ঝামাঝম্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বারিধার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প্রাণখোলা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বরষায়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নদীনালা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ঘোলাজল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ভরসায়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40789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48321" y="2295655"/>
            <a:ext cx="5370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ঘনঘোর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উন্মাদ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শ্রাবণের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বরষার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প্লাবনের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জলেজলে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জলময়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দশদিক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টলমল্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‌,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5073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8910534">
            <a:off x="1142717" y="2849836"/>
            <a:ext cx="2013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32-Point Star 6"/>
          <p:cNvSpPr/>
          <p:nvPr/>
        </p:nvSpPr>
        <p:spPr>
          <a:xfrm rot="19126568">
            <a:off x="228930" y="2284778"/>
            <a:ext cx="4077049" cy="1418908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0897" y="3527202"/>
            <a:ext cx="6247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উম্মাদ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7363">
            <a:off x="8592862" y="1435040"/>
            <a:ext cx="3312708" cy="2068736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530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3237" y="2814356"/>
            <a:ext cx="62776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জর্জর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স্মৃতিটুকু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0963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2" y="3057099"/>
            <a:ext cx="5418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নিঃঝুম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ধুকধুক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আশাভয়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সুখদুখ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1085" y="296594"/>
            <a:ext cx="289367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88900" h="2095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0385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81" y="224135"/>
            <a:ext cx="3810000" cy="2743200"/>
          </a:xfrm>
          <a:prstGeom prst="ellipse">
            <a:avLst/>
          </a:prstGeom>
          <a:ln w="190500" cap="rnd">
            <a:solidFill>
              <a:schemeClr val="tx1">
                <a:lumMod val="95000"/>
                <a:lumOff val="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1931263" y="3966141"/>
            <a:ext cx="81932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শ্রাবণ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24-Point Star 6"/>
          <p:cNvSpPr/>
          <p:nvPr/>
        </p:nvSpPr>
        <p:spPr>
          <a:xfrm rot="19425835">
            <a:off x="118353" y="1992809"/>
            <a:ext cx="4842810" cy="961067"/>
          </a:xfrm>
          <a:prstGeom prst="star24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8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4-Point Star 3"/>
          <p:cNvSpPr/>
          <p:nvPr/>
        </p:nvSpPr>
        <p:spPr>
          <a:xfrm>
            <a:off x="3630862" y="450378"/>
            <a:ext cx="4842810" cy="961067"/>
          </a:xfrm>
          <a:prstGeom prst="star24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IN" sz="4000" b="1" dirty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092" y="2526981"/>
            <a:ext cx="697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7093" y="3604316"/>
            <a:ext cx="8829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প্রানখোলা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বর্ষায়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845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5063699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776" y="917799"/>
            <a:ext cx="6527716" cy="385590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5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4895" y="381281"/>
            <a:ext cx="2008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পরিচিতি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95449" y="1828800"/>
            <a:ext cx="0" cy="464343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16913" y="5123543"/>
            <a:ext cx="558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সপ্তবর্ণা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501" y="1116106"/>
            <a:ext cx="2798824" cy="3547522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3811588"/>
            <a:ext cx="60801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</a:rPr>
              <a:t>মোঃ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আলাল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মিয়া</a:t>
            </a:r>
            <a:endParaRPr lang="en-US" sz="3200" dirty="0">
              <a:latin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শিক্ষক</a:t>
            </a:r>
            <a:endParaRPr lang="en-US" sz="3200" dirty="0">
              <a:latin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</a:rPr>
              <a:t>দেওয়ানগঞ্জ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বালিকা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উচ্চ</a:t>
            </a:r>
            <a:r>
              <a:rPr lang="en-US" sz="3200" dirty="0">
                <a:latin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</a:rPr>
              <a:t>দেওয়ানগঞ্জ,জামালপুর</a:t>
            </a:r>
            <a:endParaRPr lang="en-US" sz="3200" dirty="0">
              <a:latin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</a:rPr>
              <a:t>০১৭১৯৪৩১১১১</a:t>
            </a:r>
          </a:p>
          <a:p>
            <a:pPr algn="ctr"/>
            <a:endParaRPr lang="en-US" sz="3200" dirty="0">
              <a:latin typeface="NikoshBAN" pitchFamily="2" charset="0"/>
            </a:endParaRPr>
          </a:p>
        </p:txBody>
      </p:sp>
      <p:pic>
        <p:nvPicPr>
          <p:cNvPr id="8" name="Picture 2" descr="C:\Users\DELL\Downloads\11111111111111111111.jpg">
            <a:extLst>
              <a:ext uri="{FF2B5EF4-FFF2-40B4-BE49-F238E27FC236}">
                <a16:creationId xmlns:a16="http://schemas.microsoft.com/office/drawing/2014/main" id="{ABB281E0-EF08-467E-9EE7-C94B39F76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725" y="842946"/>
            <a:ext cx="2517775" cy="26638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295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2941" y="568277"/>
            <a:ext cx="395652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4" y="1089209"/>
            <a:ext cx="3765175" cy="19767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931" y="1647262"/>
            <a:ext cx="3804546" cy="1976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2" y="1089209"/>
            <a:ext cx="3765175" cy="19767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8" y="4437526"/>
            <a:ext cx="3771261" cy="19767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716" y="4437526"/>
            <a:ext cx="3771261" cy="197671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917289" y="4682751"/>
            <a:ext cx="4419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বর্ষা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34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2379" y="567035"/>
            <a:ext cx="4855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cap="none" spc="0" dirty="0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>
                <a:ln/>
                <a:solidFill>
                  <a:schemeClr val="accent1">
                    <a:lumMod val="7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8366" y="2249883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endParaRPr lang="en-US" sz="5400" b="1" cap="none" spc="0" dirty="0">
              <a:ln w="57150"/>
              <a:solidFill>
                <a:srgbClr val="0070C0"/>
              </a:solidFill>
              <a:effectLst>
                <a:glow rad="228600">
                  <a:srgbClr val="7030A0">
                    <a:alpha val="40000"/>
                  </a:srgb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9814" y="3101734"/>
            <a:ext cx="22333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err="1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4400" b="1" cap="none" spc="0" dirty="0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>
                <a:ln w="57150"/>
                <a:solidFill>
                  <a:srgbClr val="0070C0"/>
                </a:solidFill>
                <a:effectLst>
                  <a:glow rad="228600">
                    <a:srgbClr val="7030A0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4400" b="1" cap="none" spc="0" dirty="0">
              <a:ln w="57150"/>
              <a:solidFill>
                <a:srgbClr val="0070C0"/>
              </a:solidFill>
              <a:effectLst>
                <a:glow rad="228600">
                  <a:srgbClr val="7030A0">
                    <a:alpha val="40000"/>
                  </a:srgb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7" y="2711548"/>
            <a:ext cx="3693472" cy="2716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3" r="23494"/>
          <a:stretch/>
        </p:blipFill>
        <p:spPr>
          <a:xfrm>
            <a:off x="9092642" y="3173213"/>
            <a:ext cx="2476043" cy="31476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427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5971" y="709910"/>
            <a:ext cx="1914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4414836" y="542926"/>
            <a:ext cx="3014663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31257" y="2152938"/>
            <a:ext cx="37289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err="1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cap="none" spc="0" dirty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cap="none" spc="0" dirty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cap="none" spc="0" dirty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cap="none" spc="0" dirty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031269" y="2083735"/>
            <a:ext cx="3728905" cy="757338"/>
          </a:xfrm>
          <a:prstGeom prst="wedgeRoundRectCallout">
            <a:avLst>
              <a:gd name="adj1" fmla="val -20067"/>
              <a:gd name="adj2" fmla="val 897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2988" y="3253170"/>
            <a:ext cx="935831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FontTx/>
              <a:buAutoNum type="arabicPeriod"/>
            </a:pP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802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/>
      <p:bldP spid="10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486650" y="1500990"/>
            <a:ext cx="2500313" cy="1057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2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১৮৮৭খ্রি: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54416" y="2123064"/>
            <a:ext cx="732234" cy="2828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651640" y="3852662"/>
            <a:ext cx="2552047" cy="9101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2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24434" y="3513437"/>
            <a:ext cx="865716" cy="678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986337" y="340234"/>
            <a:ext cx="2500313" cy="1057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2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125632" y="1500990"/>
            <a:ext cx="0" cy="5286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30641" y="3987081"/>
            <a:ext cx="679604" cy="4876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22172" y="3987081"/>
            <a:ext cx="2971800" cy="1251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endParaRPr lang="en-US" sz="2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আবোল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তাবোল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হযবরল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পাগলা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দাশু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599489" y="2558264"/>
            <a:ext cx="782289" cy="3889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29687" y="1889953"/>
            <a:ext cx="2824303" cy="1057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১৯২৩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খ্রি: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40" y="2127923"/>
            <a:ext cx="1320584" cy="18745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6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3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92580" y="709912"/>
            <a:ext cx="21210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4168588" y="542927"/>
            <a:ext cx="3469341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9059">
            <a:off x="168547" y="973485"/>
            <a:ext cx="3177687" cy="21184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 rot="2490456">
            <a:off x="8980334" y="2101682"/>
            <a:ext cx="2735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আবৃত্তি</a:t>
            </a:r>
            <a:endParaRPr lang="en-US" sz="4000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9058" y="2277611"/>
            <a:ext cx="5254964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অফুরান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বাদলের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ধারাপাত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ধোঁয়ামাখা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চারিধার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ঝামাঝম্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বারিধার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প্রাণখোলা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বরষায়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নদীনালা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ঘোলাজল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ভরসায়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ঘনঘোর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উন্মাদ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4788" y="709912"/>
            <a:ext cx="18966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4168588" y="542927"/>
            <a:ext cx="3469341" cy="1128712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66770">
            <a:off x="470058" y="775690"/>
            <a:ext cx="2363373" cy="17918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le 7"/>
          <p:cNvSpPr/>
          <p:nvPr/>
        </p:nvSpPr>
        <p:spPr>
          <a:xfrm rot="2490456">
            <a:off x="8980335" y="2101682"/>
            <a:ext cx="2735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bn-BD" sz="4000" dirty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আবৃত্তি</a:t>
            </a:r>
            <a:endParaRPr lang="en-US" sz="4000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7" y="2660542"/>
            <a:ext cx="5598007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বরষার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প্লাবনের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জলেজলে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জলময়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দশদিক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টলমল্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‌, 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জর্জর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স্মৃতিটুকু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নিঃঝুম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ধুকধুক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আশাভয়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ধরণীর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সুখদুখ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4207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8910534">
            <a:off x="655986" y="2283023"/>
            <a:ext cx="17491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32-Point Star 6"/>
          <p:cNvSpPr/>
          <p:nvPr/>
        </p:nvSpPr>
        <p:spPr>
          <a:xfrm rot="19126568">
            <a:off x="-204085" y="2180691"/>
            <a:ext cx="3469341" cy="850995"/>
          </a:xfrm>
          <a:prstGeom prst="star3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30821"/>
          <a:stretch/>
        </p:blipFill>
        <p:spPr>
          <a:xfrm>
            <a:off x="8970676" y="203104"/>
            <a:ext cx="2675028" cy="20899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3237796" y="1468052"/>
            <a:ext cx="5732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জম্ম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7796" y="2120750"/>
            <a:ext cx="620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7796" y="2867162"/>
            <a:ext cx="774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জম্ম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7796" y="3519860"/>
            <a:ext cx="620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১৮৮৭।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7795" y="4400126"/>
            <a:ext cx="8098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7796" y="5514415"/>
            <a:ext cx="6205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8251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2" grpId="0"/>
      <p:bldP spid="13" grpId="0"/>
      <p:bldP spid="14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384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Kishore</dc:creator>
  <cp:lastModifiedBy>DELL</cp:lastModifiedBy>
  <cp:revision>81</cp:revision>
  <dcterms:created xsi:type="dcterms:W3CDTF">2018-02-08T17:18:36Z</dcterms:created>
  <dcterms:modified xsi:type="dcterms:W3CDTF">2019-07-01T16:11:59Z</dcterms:modified>
</cp:coreProperties>
</file>