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31"/>
  </p:notesMasterIdLst>
  <p:sldIdLst>
    <p:sldId id="273" r:id="rId2"/>
    <p:sldId id="272" r:id="rId3"/>
    <p:sldId id="284" r:id="rId4"/>
    <p:sldId id="283" r:id="rId5"/>
    <p:sldId id="304" r:id="rId6"/>
    <p:sldId id="307" r:id="rId7"/>
    <p:sldId id="285" r:id="rId8"/>
    <p:sldId id="276" r:id="rId9"/>
    <p:sldId id="300" r:id="rId10"/>
    <p:sldId id="302" r:id="rId11"/>
    <p:sldId id="281" r:id="rId12"/>
    <p:sldId id="301" r:id="rId13"/>
    <p:sldId id="286" r:id="rId14"/>
    <p:sldId id="288" r:id="rId15"/>
    <p:sldId id="290" r:id="rId16"/>
    <p:sldId id="291" r:id="rId17"/>
    <p:sldId id="292" r:id="rId18"/>
    <p:sldId id="298" r:id="rId19"/>
    <p:sldId id="299" r:id="rId20"/>
    <p:sldId id="293" r:id="rId21"/>
    <p:sldId id="308" r:id="rId22"/>
    <p:sldId id="309" r:id="rId23"/>
    <p:sldId id="296" r:id="rId24"/>
    <p:sldId id="277" r:id="rId25"/>
    <p:sldId id="306" r:id="rId26"/>
    <p:sldId id="305" r:id="rId27"/>
    <p:sldId id="279" r:id="rId28"/>
    <p:sldId id="303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91963" autoAdjust="0"/>
  </p:normalViewPr>
  <p:slideViewPr>
    <p:cSldViewPr>
      <p:cViewPr varScale="1">
        <p:scale>
          <a:sx n="65" d="100"/>
          <a:sy n="65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6C2FF-BBA1-4073-A4A1-EEF17B1100A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98A0D-B879-4B24-BB9D-F43151A680DF}">
      <dgm:prSet phldrT="[Text]"/>
      <dgm:spPr/>
      <dgm:t>
        <a:bodyPr/>
        <a:lstStyle/>
        <a:p>
          <a:r>
            <a:rPr lang="en-US" dirty="0" err="1" smtClean="0">
              <a:latin typeface="NikhoshBan"/>
            </a:rPr>
            <a:t>শিক্ষা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ক্ষেত্রে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প্রযুক্তির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ব্যবহার</a:t>
          </a:r>
          <a:endParaRPr lang="en-US" dirty="0"/>
        </a:p>
      </dgm:t>
    </dgm:pt>
    <dgm:pt modelId="{02446487-3D4C-45E0-B9A4-4F08E14E787E}" type="parTrans" cxnId="{81AF95DE-F99F-4EFF-BA07-A5EF99A0243F}">
      <dgm:prSet/>
      <dgm:spPr/>
      <dgm:t>
        <a:bodyPr/>
        <a:lstStyle/>
        <a:p>
          <a:endParaRPr lang="en-US"/>
        </a:p>
      </dgm:t>
    </dgm:pt>
    <dgm:pt modelId="{7081DDD5-5CA4-41B5-A1AB-F025A52DBD7A}" type="sibTrans" cxnId="{81AF95DE-F99F-4EFF-BA07-A5EF99A0243F}">
      <dgm:prSet/>
      <dgm:spPr/>
      <dgm:t>
        <a:bodyPr/>
        <a:lstStyle/>
        <a:p>
          <a:endParaRPr lang="en-US"/>
        </a:p>
      </dgm:t>
    </dgm:pt>
    <dgm:pt modelId="{71C62DF2-43FB-421C-B133-93D6537C7C40}">
      <dgm:prSet phldrT="[Text]"/>
      <dgm:spPr/>
      <dgm:t>
        <a:bodyPr/>
        <a:lstStyle/>
        <a:p>
          <a:r>
            <a:rPr lang="en-US" dirty="0" err="1" smtClean="0">
              <a:latin typeface="NikhoshBan"/>
            </a:rPr>
            <a:t>মুদ্রন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যন্ত্র</a:t>
          </a:r>
          <a:endParaRPr lang="en-US" dirty="0">
            <a:latin typeface="NikhoshBan"/>
          </a:endParaRPr>
        </a:p>
      </dgm:t>
    </dgm:pt>
    <dgm:pt modelId="{CE21603F-43E9-4F1B-95BB-74F59DA9DA6D}" type="parTrans" cxnId="{67554876-ED9D-46F5-819D-EA0548CAF79B}">
      <dgm:prSet/>
      <dgm:spPr/>
      <dgm:t>
        <a:bodyPr/>
        <a:lstStyle/>
        <a:p>
          <a:endParaRPr lang="en-US"/>
        </a:p>
      </dgm:t>
    </dgm:pt>
    <dgm:pt modelId="{6FEA92E0-74EF-4502-9D8E-182790B43FFF}" type="sibTrans" cxnId="{67554876-ED9D-46F5-819D-EA0548CAF79B}">
      <dgm:prSet/>
      <dgm:spPr/>
      <dgm:t>
        <a:bodyPr/>
        <a:lstStyle/>
        <a:p>
          <a:endParaRPr lang="en-US"/>
        </a:p>
      </dgm:t>
    </dgm:pt>
    <dgm:pt modelId="{453D4684-2997-41B9-A74A-A22F696BA227}">
      <dgm:prSet phldrT="[Text]"/>
      <dgm:spPr/>
      <dgm:t>
        <a:bodyPr/>
        <a:lstStyle/>
        <a:p>
          <a:r>
            <a:rPr lang="en-US" dirty="0" err="1" smtClean="0"/>
            <a:t>শিক্ষা</a:t>
          </a:r>
          <a:r>
            <a:rPr lang="en-US" dirty="0" smtClean="0"/>
            <a:t> </a:t>
          </a:r>
          <a:r>
            <a:rPr lang="en-US" dirty="0" err="1" smtClean="0"/>
            <a:t>উপকরণ</a:t>
          </a:r>
          <a:endParaRPr lang="en-US" dirty="0"/>
        </a:p>
      </dgm:t>
    </dgm:pt>
    <dgm:pt modelId="{508F75C1-96BD-4307-98BE-8E0A6C7FE148}" type="parTrans" cxnId="{45ADB1F8-D9DB-4B20-8D52-B7267D12BBC3}">
      <dgm:prSet/>
      <dgm:spPr/>
      <dgm:t>
        <a:bodyPr/>
        <a:lstStyle/>
        <a:p>
          <a:endParaRPr lang="en-US"/>
        </a:p>
      </dgm:t>
    </dgm:pt>
    <dgm:pt modelId="{C4890E38-1049-45FC-AD06-E3953C55B81B}" type="sibTrans" cxnId="{45ADB1F8-D9DB-4B20-8D52-B7267D12BBC3}">
      <dgm:prSet/>
      <dgm:spPr/>
      <dgm:t>
        <a:bodyPr/>
        <a:lstStyle/>
        <a:p>
          <a:endParaRPr lang="en-US"/>
        </a:p>
      </dgm:t>
    </dgm:pt>
    <dgm:pt modelId="{39516D6F-26C7-4F22-8E32-A36D3C89E212}">
      <dgm:prSet phldrT="[Text]"/>
      <dgm:spPr/>
      <dgm:t>
        <a:bodyPr/>
        <a:lstStyle/>
        <a:p>
          <a:r>
            <a:rPr lang="en-US" dirty="0" err="1" smtClean="0">
              <a:latin typeface="NikhoshBan"/>
            </a:rPr>
            <a:t>ক্যামেরা</a:t>
          </a:r>
          <a:endParaRPr lang="en-US" dirty="0"/>
        </a:p>
      </dgm:t>
    </dgm:pt>
    <dgm:pt modelId="{AF1C1913-1320-4424-B37C-BF197572635A}" type="parTrans" cxnId="{EAD0C51B-6923-4497-8E44-01393B375E9A}">
      <dgm:prSet/>
      <dgm:spPr/>
      <dgm:t>
        <a:bodyPr/>
        <a:lstStyle/>
        <a:p>
          <a:endParaRPr lang="en-US"/>
        </a:p>
      </dgm:t>
    </dgm:pt>
    <dgm:pt modelId="{94576EFE-5245-4F8E-9967-6DB9F126F194}" type="sibTrans" cxnId="{EAD0C51B-6923-4497-8E44-01393B375E9A}">
      <dgm:prSet/>
      <dgm:spPr/>
      <dgm:t>
        <a:bodyPr/>
        <a:lstStyle/>
        <a:p>
          <a:endParaRPr lang="en-US"/>
        </a:p>
      </dgm:t>
    </dgm:pt>
    <dgm:pt modelId="{B037D970-2769-4599-B014-C30A5EE8DAC4}">
      <dgm:prSet phldrT="[Text]"/>
      <dgm:spPr/>
      <dgm:t>
        <a:bodyPr/>
        <a:lstStyle/>
        <a:p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ইন্টারনেট</a:t>
          </a:r>
          <a:endParaRPr lang="en-US" dirty="0"/>
        </a:p>
      </dgm:t>
    </dgm:pt>
    <dgm:pt modelId="{A74B8DAA-1046-422A-A0E1-A763DC130CB8}" type="parTrans" cxnId="{B11E10E8-F6F7-4B70-9668-E371C104EEDA}">
      <dgm:prSet/>
      <dgm:spPr/>
      <dgm:t>
        <a:bodyPr/>
        <a:lstStyle/>
        <a:p>
          <a:endParaRPr lang="en-US"/>
        </a:p>
      </dgm:t>
    </dgm:pt>
    <dgm:pt modelId="{07A2CF5E-67DD-420D-8757-4AD81EE4863E}" type="sibTrans" cxnId="{B11E10E8-F6F7-4B70-9668-E371C104EEDA}">
      <dgm:prSet/>
      <dgm:spPr/>
      <dgm:t>
        <a:bodyPr/>
        <a:lstStyle/>
        <a:p>
          <a:endParaRPr lang="en-US"/>
        </a:p>
      </dgm:t>
    </dgm:pt>
    <dgm:pt modelId="{7BFC5C5B-B641-47D0-958D-90AB4531F2B0}">
      <dgm:prSet/>
      <dgm:spPr/>
      <dgm:t>
        <a:bodyPr/>
        <a:lstStyle/>
        <a:p>
          <a:r>
            <a:rPr lang="en-US" dirty="0" err="1" smtClean="0">
              <a:latin typeface="NikhoshBan"/>
            </a:rPr>
            <a:t>প্রজেক্টর</a:t>
          </a:r>
          <a:endParaRPr lang="en-US" dirty="0">
            <a:latin typeface="NikhoshBan"/>
          </a:endParaRPr>
        </a:p>
      </dgm:t>
    </dgm:pt>
    <dgm:pt modelId="{BBB20838-18AF-4518-8709-6EA52136EFF7}" type="parTrans" cxnId="{C529EDBE-9264-4739-A992-340503EDEB13}">
      <dgm:prSet/>
      <dgm:spPr/>
      <dgm:t>
        <a:bodyPr/>
        <a:lstStyle/>
        <a:p>
          <a:endParaRPr lang="en-US"/>
        </a:p>
      </dgm:t>
    </dgm:pt>
    <dgm:pt modelId="{26AA8F11-C9BC-4BAC-9532-39549ADAF9A7}" type="sibTrans" cxnId="{C529EDBE-9264-4739-A992-340503EDEB13}">
      <dgm:prSet/>
      <dgm:spPr/>
      <dgm:t>
        <a:bodyPr/>
        <a:lstStyle/>
        <a:p>
          <a:endParaRPr lang="en-US"/>
        </a:p>
      </dgm:t>
    </dgm:pt>
    <dgm:pt modelId="{A69B4D12-6588-46E6-846B-FADE786A0322}">
      <dgm:prSet/>
      <dgm:spPr/>
      <dgm:t>
        <a:bodyPr/>
        <a:lstStyle/>
        <a:p>
          <a:r>
            <a:rPr lang="en-US" dirty="0" err="1" smtClean="0">
              <a:latin typeface="NikhoshBan"/>
            </a:rPr>
            <a:t>কম্পিউটার</a:t>
          </a:r>
          <a:endParaRPr lang="en-US" dirty="0">
            <a:latin typeface="NikhoshBan"/>
          </a:endParaRPr>
        </a:p>
      </dgm:t>
    </dgm:pt>
    <dgm:pt modelId="{0FA14DA9-BE34-4285-B702-0458F807907D}" type="parTrans" cxnId="{3C309B6A-E044-44D9-8ABB-E7C3B31AD5CE}">
      <dgm:prSet/>
      <dgm:spPr/>
      <dgm:t>
        <a:bodyPr/>
        <a:lstStyle/>
        <a:p>
          <a:endParaRPr lang="en-US"/>
        </a:p>
      </dgm:t>
    </dgm:pt>
    <dgm:pt modelId="{15C883F7-BAD6-4FA5-BF4B-52482E609CBD}" type="sibTrans" cxnId="{3C309B6A-E044-44D9-8ABB-E7C3B31AD5CE}">
      <dgm:prSet/>
      <dgm:spPr/>
      <dgm:t>
        <a:bodyPr/>
        <a:lstStyle/>
        <a:p>
          <a:endParaRPr lang="en-US"/>
        </a:p>
      </dgm:t>
    </dgm:pt>
    <dgm:pt modelId="{3E70423D-C186-4BC4-BF0A-0B61D1E83232}" type="pres">
      <dgm:prSet presAssocID="{CAD6C2FF-BBA1-4073-A4A1-EEF17B1100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BEEB0-A65C-47FA-8C99-A1616E2C6417}" type="pres">
      <dgm:prSet presAssocID="{94F98A0D-B879-4B24-BB9D-F43151A680DF}" presName="centerShape" presStyleLbl="node0" presStyleIdx="0" presStyleCnt="1" custScaleX="154471"/>
      <dgm:spPr/>
      <dgm:t>
        <a:bodyPr/>
        <a:lstStyle/>
        <a:p>
          <a:endParaRPr lang="en-US"/>
        </a:p>
      </dgm:t>
    </dgm:pt>
    <dgm:pt modelId="{D8E7DD0A-EA4D-4E3B-9E95-21F1887A374E}" type="pres">
      <dgm:prSet presAssocID="{CE21603F-43E9-4F1B-95BB-74F59DA9DA6D}" presName="Name9" presStyleLbl="parChTrans1D2" presStyleIdx="0" presStyleCnt="6"/>
      <dgm:spPr/>
      <dgm:t>
        <a:bodyPr/>
        <a:lstStyle/>
        <a:p>
          <a:endParaRPr lang="en-US"/>
        </a:p>
      </dgm:t>
    </dgm:pt>
    <dgm:pt modelId="{C9AF92A7-1BA0-4BC4-921E-51540EC3427D}" type="pres">
      <dgm:prSet presAssocID="{CE21603F-43E9-4F1B-95BB-74F59DA9DA6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6B9F570-A5AC-4995-8137-51242E038F26}" type="pres">
      <dgm:prSet presAssocID="{71C62DF2-43FB-421C-B133-93D6537C7C40}" presName="node" presStyleLbl="node1" presStyleIdx="0" presStyleCnt="6" custScaleX="118543" custRadScaleRad="101085" custRadScaleInc="-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533E-CE81-4D94-9F7F-C532E57DBB97}" type="pres">
      <dgm:prSet presAssocID="{508F75C1-96BD-4307-98BE-8E0A6C7FE148}" presName="Name9" presStyleLbl="parChTrans1D2" presStyleIdx="1" presStyleCnt="6"/>
      <dgm:spPr/>
      <dgm:t>
        <a:bodyPr/>
        <a:lstStyle/>
        <a:p>
          <a:endParaRPr lang="en-US"/>
        </a:p>
      </dgm:t>
    </dgm:pt>
    <dgm:pt modelId="{C940B238-E236-45B8-8582-DEFE205E29ED}" type="pres">
      <dgm:prSet presAssocID="{508F75C1-96BD-4307-98BE-8E0A6C7FE14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EFA2ADD-5689-4148-B116-86C2BAF4F13D}" type="pres">
      <dgm:prSet presAssocID="{453D4684-2997-41B9-A74A-A22F696BA227}" presName="node" presStyleLbl="node1" presStyleIdx="1" presStyleCnt="6" custScaleX="128884" custRadScaleRad="105899" custRadScaleInc="1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C2F5-5E69-4376-9296-9CF44284D4DC}" type="pres">
      <dgm:prSet presAssocID="{0FA14DA9-BE34-4285-B702-0458F807907D}" presName="Name9" presStyleLbl="parChTrans1D2" presStyleIdx="2" presStyleCnt="6"/>
      <dgm:spPr/>
      <dgm:t>
        <a:bodyPr/>
        <a:lstStyle/>
        <a:p>
          <a:endParaRPr lang="en-US"/>
        </a:p>
      </dgm:t>
    </dgm:pt>
    <dgm:pt modelId="{214B9115-2BB1-41E9-A1E6-7CC0F0A869B9}" type="pres">
      <dgm:prSet presAssocID="{0FA14DA9-BE34-4285-B702-0458F807907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2AF1FDE-F2AA-4DD8-9B10-9E95948352BB}" type="pres">
      <dgm:prSet presAssocID="{A69B4D12-6588-46E6-846B-FADE786A0322}" presName="node" presStyleLbl="node1" presStyleIdx="2" presStyleCnt="6" custScaleX="130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DDEB1-DB52-4B6B-AD23-1ADD698560CC}" type="pres">
      <dgm:prSet presAssocID="{AF1C1913-1320-4424-B37C-BF197572635A}" presName="Name9" presStyleLbl="parChTrans1D2" presStyleIdx="3" presStyleCnt="6"/>
      <dgm:spPr/>
      <dgm:t>
        <a:bodyPr/>
        <a:lstStyle/>
        <a:p>
          <a:endParaRPr lang="en-US"/>
        </a:p>
      </dgm:t>
    </dgm:pt>
    <dgm:pt modelId="{C5B9643A-A454-4A2F-813D-F9AC7718BF20}" type="pres">
      <dgm:prSet presAssocID="{AF1C1913-1320-4424-B37C-BF197572635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614EED5-113F-4194-A82B-B6C5CBB4B46F}" type="pres">
      <dgm:prSet presAssocID="{39516D6F-26C7-4F22-8E32-A36D3C89E212}" presName="node" presStyleLbl="node1" presStyleIdx="3" presStyleCnt="6" custScaleX="121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C7D8C-5D51-46EE-BBDF-A8A80E7AF5E2}" type="pres">
      <dgm:prSet presAssocID="{A74B8DAA-1046-422A-A0E1-A763DC130CB8}" presName="Name9" presStyleLbl="parChTrans1D2" presStyleIdx="4" presStyleCnt="6"/>
      <dgm:spPr/>
      <dgm:t>
        <a:bodyPr/>
        <a:lstStyle/>
        <a:p>
          <a:endParaRPr lang="en-US"/>
        </a:p>
      </dgm:t>
    </dgm:pt>
    <dgm:pt modelId="{7E237EBC-BE90-42FA-8C74-761596E153DB}" type="pres">
      <dgm:prSet presAssocID="{A74B8DAA-1046-422A-A0E1-A763DC130CB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EA2364C-2F3C-40E4-BE66-AC8F0861DDC8}" type="pres">
      <dgm:prSet presAssocID="{B037D970-2769-4599-B014-C30A5EE8DAC4}" presName="node" presStyleLbl="node1" presStyleIdx="4" presStyleCnt="6" custScaleX="11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08187-094F-4A01-A51C-5C64F2071BE7}" type="pres">
      <dgm:prSet presAssocID="{BBB20838-18AF-4518-8709-6EA52136EFF7}" presName="Name9" presStyleLbl="parChTrans1D2" presStyleIdx="5" presStyleCnt="6"/>
      <dgm:spPr/>
      <dgm:t>
        <a:bodyPr/>
        <a:lstStyle/>
        <a:p>
          <a:endParaRPr lang="en-US"/>
        </a:p>
      </dgm:t>
    </dgm:pt>
    <dgm:pt modelId="{65974CBF-D509-4E09-9B68-22E229B56C57}" type="pres">
      <dgm:prSet presAssocID="{BBB20838-18AF-4518-8709-6EA52136EFF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D081CF8-938A-4E35-A687-FAEF828A28C6}" type="pres">
      <dgm:prSet presAssocID="{7BFC5C5B-B641-47D0-958D-90AB4531F2B0}" presName="node" presStyleLbl="node1" presStyleIdx="5" presStyleCnt="6" custScaleX="132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DB1F8-D9DB-4B20-8D52-B7267D12BBC3}" srcId="{94F98A0D-B879-4B24-BB9D-F43151A680DF}" destId="{453D4684-2997-41B9-A74A-A22F696BA227}" srcOrd="1" destOrd="0" parTransId="{508F75C1-96BD-4307-98BE-8E0A6C7FE148}" sibTransId="{C4890E38-1049-45FC-AD06-E3953C55B81B}"/>
    <dgm:cxn modelId="{7C79D1FE-5900-457D-90B6-522E0D2C27A9}" type="presOf" srcId="{508F75C1-96BD-4307-98BE-8E0A6C7FE148}" destId="{BE10533E-CE81-4D94-9F7F-C532E57DBB97}" srcOrd="0" destOrd="0" presId="urn:microsoft.com/office/officeart/2005/8/layout/radial1"/>
    <dgm:cxn modelId="{4FD9C548-7FC6-402D-ACDE-2BD7559C5138}" type="presOf" srcId="{0FA14DA9-BE34-4285-B702-0458F807907D}" destId="{214B9115-2BB1-41E9-A1E6-7CC0F0A869B9}" srcOrd="1" destOrd="0" presId="urn:microsoft.com/office/officeart/2005/8/layout/radial1"/>
    <dgm:cxn modelId="{25EDC25D-5DED-4480-A5C6-C9B105C677E0}" type="presOf" srcId="{A69B4D12-6588-46E6-846B-FADE786A0322}" destId="{F2AF1FDE-F2AA-4DD8-9B10-9E95948352BB}" srcOrd="0" destOrd="0" presId="urn:microsoft.com/office/officeart/2005/8/layout/radial1"/>
    <dgm:cxn modelId="{7C705516-B304-4079-B01F-665930993D4C}" type="presOf" srcId="{B037D970-2769-4599-B014-C30A5EE8DAC4}" destId="{3EA2364C-2F3C-40E4-BE66-AC8F0861DDC8}" srcOrd="0" destOrd="0" presId="urn:microsoft.com/office/officeart/2005/8/layout/radial1"/>
    <dgm:cxn modelId="{1FAB2780-24F8-4940-95F0-E86C0118FA48}" type="presOf" srcId="{CAD6C2FF-BBA1-4073-A4A1-EEF17B1100A3}" destId="{3E70423D-C186-4BC4-BF0A-0B61D1E83232}" srcOrd="0" destOrd="0" presId="urn:microsoft.com/office/officeart/2005/8/layout/radial1"/>
    <dgm:cxn modelId="{EAD0C51B-6923-4497-8E44-01393B375E9A}" srcId="{94F98A0D-B879-4B24-BB9D-F43151A680DF}" destId="{39516D6F-26C7-4F22-8E32-A36D3C89E212}" srcOrd="3" destOrd="0" parTransId="{AF1C1913-1320-4424-B37C-BF197572635A}" sibTransId="{94576EFE-5245-4F8E-9967-6DB9F126F194}"/>
    <dgm:cxn modelId="{81AF95DE-F99F-4EFF-BA07-A5EF99A0243F}" srcId="{CAD6C2FF-BBA1-4073-A4A1-EEF17B1100A3}" destId="{94F98A0D-B879-4B24-BB9D-F43151A680DF}" srcOrd="0" destOrd="0" parTransId="{02446487-3D4C-45E0-B9A4-4F08E14E787E}" sibTransId="{7081DDD5-5CA4-41B5-A1AB-F025A52DBD7A}"/>
    <dgm:cxn modelId="{AEE032CB-8A9D-417C-ADA3-ABB08955E670}" type="presOf" srcId="{AF1C1913-1320-4424-B37C-BF197572635A}" destId="{C5B9643A-A454-4A2F-813D-F9AC7718BF20}" srcOrd="1" destOrd="0" presId="urn:microsoft.com/office/officeart/2005/8/layout/radial1"/>
    <dgm:cxn modelId="{810967A7-7D31-48C0-9E2A-CB23362B8D34}" type="presOf" srcId="{CE21603F-43E9-4F1B-95BB-74F59DA9DA6D}" destId="{C9AF92A7-1BA0-4BC4-921E-51540EC3427D}" srcOrd="1" destOrd="0" presId="urn:microsoft.com/office/officeart/2005/8/layout/radial1"/>
    <dgm:cxn modelId="{CF3E5902-75D8-4EA2-93B6-A35FDD6851A2}" type="presOf" srcId="{CE21603F-43E9-4F1B-95BB-74F59DA9DA6D}" destId="{D8E7DD0A-EA4D-4E3B-9E95-21F1887A374E}" srcOrd="0" destOrd="0" presId="urn:microsoft.com/office/officeart/2005/8/layout/radial1"/>
    <dgm:cxn modelId="{9E94B4BE-1A35-4078-BE70-A728ECA7B134}" type="presOf" srcId="{94F98A0D-B879-4B24-BB9D-F43151A680DF}" destId="{CBEBEEB0-A65C-47FA-8C99-A1616E2C6417}" srcOrd="0" destOrd="0" presId="urn:microsoft.com/office/officeart/2005/8/layout/radial1"/>
    <dgm:cxn modelId="{3C309B6A-E044-44D9-8ABB-E7C3B31AD5CE}" srcId="{94F98A0D-B879-4B24-BB9D-F43151A680DF}" destId="{A69B4D12-6588-46E6-846B-FADE786A0322}" srcOrd="2" destOrd="0" parTransId="{0FA14DA9-BE34-4285-B702-0458F807907D}" sibTransId="{15C883F7-BAD6-4FA5-BF4B-52482E609CBD}"/>
    <dgm:cxn modelId="{C529EDBE-9264-4739-A992-340503EDEB13}" srcId="{94F98A0D-B879-4B24-BB9D-F43151A680DF}" destId="{7BFC5C5B-B641-47D0-958D-90AB4531F2B0}" srcOrd="5" destOrd="0" parTransId="{BBB20838-18AF-4518-8709-6EA52136EFF7}" sibTransId="{26AA8F11-C9BC-4BAC-9532-39549ADAF9A7}"/>
    <dgm:cxn modelId="{2A9DEC45-4314-459E-9563-BFEBC7C15F21}" type="presOf" srcId="{7BFC5C5B-B641-47D0-958D-90AB4531F2B0}" destId="{FD081CF8-938A-4E35-A687-FAEF828A28C6}" srcOrd="0" destOrd="0" presId="urn:microsoft.com/office/officeart/2005/8/layout/radial1"/>
    <dgm:cxn modelId="{C525FD78-530F-4D03-B3EE-17514F9360A0}" type="presOf" srcId="{71C62DF2-43FB-421C-B133-93D6537C7C40}" destId="{B6B9F570-A5AC-4995-8137-51242E038F26}" srcOrd="0" destOrd="0" presId="urn:microsoft.com/office/officeart/2005/8/layout/radial1"/>
    <dgm:cxn modelId="{50AEC261-CD01-4F3A-9EF3-283B4D5293C5}" type="presOf" srcId="{453D4684-2997-41B9-A74A-A22F696BA227}" destId="{5EFA2ADD-5689-4148-B116-86C2BAF4F13D}" srcOrd="0" destOrd="0" presId="urn:microsoft.com/office/officeart/2005/8/layout/radial1"/>
    <dgm:cxn modelId="{CA556A59-0A53-43BA-9C02-D643B7DD04D9}" type="presOf" srcId="{39516D6F-26C7-4F22-8E32-A36D3C89E212}" destId="{D614EED5-113F-4194-A82B-B6C5CBB4B46F}" srcOrd="0" destOrd="0" presId="urn:microsoft.com/office/officeart/2005/8/layout/radial1"/>
    <dgm:cxn modelId="{A4BF4415-E85E-4044-ADCF-3E7E8DB2ECF5}" type="presOf" srcId="{BBB20838-18AF-4518-8709-6EA52136EFF7}" destId="{C4908187-094F-4A01-A51C-5C64F2071BE7}" srcOrd="0" destOrd="0" presId="urn:microsoft.com/office/officeart/2005/8/layout/radial1"/>
    <dgm:cxn modelId="{8FC1926F-9CD1-414D-9CD0-21475DF7DC94}" type="presOf" srcId="{A74B8DAA-1046-422A-A0E1-A763DC130CB8}" destId="{7E237EBC-BE90-42FA-8C74-761596E153DB}" srcOrd="1" destOrd="0" presId="urn:microsoft.com/office/officeart/2005/8/layout/radial1"/>
    <dgm:cxn modelId="{935D8A0F-5F6F-46A2-B70F-1724D22074B6}" type="presOf" srcId="{BBB20838-18AF-4518-8709-6EA52136EFF7}" destId="{65974CBF-D509-4E09-9B68-22E229B56C57}" srcOrd="1" destOrd="0" presId="urn:microsoft.com/office/officeart/2005/8/layout/radial1"/>
    <dgm:cxn modelId="{B11E10E8-F6F7-4B70-9668-E371C104EEDA}" srcId="{94F98A0D-B879-4B24-BB9D-F43151A680DF}" destId="{B037D970-2769-4599-B014-C30A5EE8DAC4}" srcOrd="4" destOrd="0" parTransId="{A74B8DAA-1046-422A-A0E1-A763DC130CB8}" sibTransId="{07A2CF5E-67DD-420D-8757-4AD81EE4863E}"/>
    <dgm:cxn modelId="{1D8FB7B3-119B-42B7-B2BA-069FCE7515EE}" type="presOf" srcId="{A74B8DAA-1046-422A-A0E1-A763DC130CB8}" destId="{DDBC7D8C-5D51-46EE-BBDF-A8A80E7AF5E2}" srcOrd="0" destOrd="0" presId="urn:microsoft.com/office/officeart/2005/8/layout/radial1"/>
    <dgm:cxn modelId="{6C27EED6-8519-47E7-8BE2-64CDB3B86FDC}" type="presOf" srcId="{0FA14DA9-BE34-4285-B702-0458F807907D}" destId="{2532C2F5-5E69-4376-9296-9CF44284D4DC}" srcOrd="0" destOrd="0" presId="urn:microsoft.com/office/officeart/2005/8/layout/radial1"/>
    <dgm:cxn modelId="{67554876-ED9D-46F5-819D-EA0548CAF79B}" srcId="{94F98A0D-B879-4B24-BB9D-F43151A680DF}" destId="{71C62DF2-43FB-421C-B133-93D6537C7C40}" srcOrd="0" destOrd="0" parTransId="{CE21603F-43E9-4F1B-95BB-74F59DA9DA6D}" sibTransId="{6FEA92E0-74EF-4502-9D8E-182790B43FFF}"/>
    <dgm:cxn modelId="{4E3891A3-3942-43CE-BCFD-D4A86969240D}" type="presOf" srcId="{AF1C1913-1320-4424-B37C-BF197572635A}" destId="{78ADDEB1-DB52-4B6B-AD23-1ADD698560CC}" srcOrd="0" destOrd="0" presId="urn:microsoft.com/office/officeart/2005/8/layout/radial1"/>
    <dgm:cxn modelId="{9B1D6F65-0011-4C69-8AB4-2194137D33E2}" type="presOf" srcId="{508F75C1-96BD-4307-98BE-8E0A6C7FE148}" destId="{C940B238-E236-45B8-8582-DEFE205E29ED}" srcOrd="1" destOrd="0" presId="urn:microsoft.com/office/officeart/2005/8/layout/radial1"/>
    <dgm:cxn modelId="{6AADC181-2FAF-4856-84BF-6FB81494A2B8}" type="presParOf" srcId="{3E70423D-C186-4BC4-BF0A-0B61D1E83232}" destId="{CBEBEEB0-A65C-47FA-8C99-A1616E2C6417}" srcOrd="0" destOrd="0" presId="urn:microsoft.com/office/officeart/2005/8/layout/radial1"/>
    <dgm:cxn modelId="{872A2132-7352-4D7B-821F-E22EB830C613}" type="presParOf" srcId="{3E70423D-C186-4BC4-BF0A-0B61D1E83232}" destId="{D8E7DD0A-EA4D-4E3B-9E95-21F1887A374E}" srcOrd="1" destOrd="0" presId="urn:microsoft.com/office/officeart/2005/8/layout/radial1"/>
    <dgm:cxn modelId="{7CB4C6ED-7DDC-47A2-AA32-D5E42CF3A82D}" type="presParOf" srcId="{D8E7DD0A-EA4D-4E3B-9E95-21F1887A374E}" destId="{C9AF92A7-1BA0-4BC4-921E-51540EC3427D}" srcOrd="0" destOrd="0" presId="urn:microsoft.com/office/officeart/2005/8/layout/radial1"/>
    <dgm:cxn modelId="{BDB4783C-60B3-46F8-AD4C-EF0D6BA1B178}" type="presParOf" srcId="{3E70423D-C186-4BC4-BF0A-0B61D1E83232}" destId="{B6B9F570-A5AC-4995-8137-51242E038F26}" srcOrd="2" destOrd="0" presId="urn:microsoft.com/office/officeart/2005/8/layout/radial1"/>
    <dgm:cxn modelId="{E1D69302-E5C8-401E-BFD5-FD2084C21501}" type="presParOf" srcId="{3E70423D-C186-4BC4-BF0A-0B61D1E83232}" destId="{BE10533E-CE81-4D94-9F7F-C532E57DBB97}" srcOrd="3" destOrd="0" presId="urn:microsoft.com/office/officeart/2005/8/layout/radial1"/>
    <dgm:cxn modelId="{A027412E-DE91-472A-ACB3-D1BAD097C28D}" type="presParOf" srcId="{BE10533E-CE81-4D94-9F7F-C532E57DBB97}" destId="{C940B238-E236-45B8-8582-DEFE205E29ED}" srcOrd="0" destOrd="0" presId="urn:microsoft.com/office/officeart/2005/8/layout/radial1"/>
    <dgm:cxn modelId="{73360D20-D960-40FA-AFDA-3F7331BCF54C}" type="presParOf" srcId="{3E70423D-C186-4BC4-BF0A-0B61D1E83232}" destId="{5EFA2ADD-5689-4148-B116-86C2BAF4F13D}" srcOrd="4" destOrd="0" presId="urn:microsoft.com/office/officeart/2005/8/layout/radial1"/>
    <dgm:cxn modelId="{4BCAFAC7-A6E9-4D6C-9890-EA848C432369}" type="presParOf" srcId="{3E70423D-C186-4BC4-BF0A-0B61D1E83232}" destId="{2532C2F5-5E69-4376-9296-9CF44284D4DC}" srcOrd="5" destOrd="0" presId="urn:microsoft.com/office/officeart/2005/8/layout/radial1"/>
    <dgm:cxn modelId="{BA2A6FD7-95E9-44A3-B4AA-E756CEE2FD6A}" type="presParOf" srcId="{2532C2F5-5E69-4376-9296-9CF44284D4DC}" destId="{214B9115-2BB1-41E9-A1E6-7CC0F0A869B9}" srcOrd="0" destOrd="0" presId="urn:microsoft.com/office/officeart/2005/8/layout/radial1"/>
    <dgm:cxn modelId="{EE2BE346-D10C-42F2-8BF9-86497034B606}" type="presParOf" srcId="{3E70423D-C186-4BC4-BF0A-0B61D1E83232}" destId="{F2AF1FDE-F2AA-4DD8-9B10-9E95948352BB}" srcOrd="6" destOrd="0" presId="urn:microsoft.com/office/officeart/2005/8/layout/radial1"/>
    <dgm:cxn modelId="{85F3BD84-02AB-47AC-A9AC-EADEF989EC11}" type="presParOf" srcId="{3E70423D-C186-4BC4-BF0A-0B61D1E83232}" destId="{78ADDEB1-DB52-4B6B-AD23-1ADD698560CC}" srcOrd="7" destOrd="0" presId="urn:microsoft.com/office/officeart/2005/8/layout/radial1"/>
    <dgm:cxn modelId="{185D4449-427B-4EA8-A0DC-E27983DED9DF}" type="presParOf" srcId="{78ADDEB1-DB52-4B6B-AD23-1ADD698560CC}" destId="{C5B9643A-A454-4A2F-813D-F9AC7718BF20}" srcOrd="0" destOrd="0" presId="urn:microsoft.com/office/officeart/2005/8/layout/radial1"/>
    <dgm:cxn modelId="{22863C99-C486-474E-9965-61B5D9E4750B}" type="presParOf" srcId="{3E70423D-C186-4BC4-BF0A-0B61D1E83232}" destId="{D614EED5-113F-4194-A82B-B6C5CBB4B46F}" srcOrd="8" destOrd="0" presId="urn:microsoft.com/office/officeart/2005/8/layout/radial1"/>
    <dgm:cxn modelId="{89D8DA35-284D-4678-A48B-543FC4319722}" type="presParOf" srcId="{3E70423D-C186-4BC4-BF0A-0B61D1E83232}" destId="{DDBC7D8C-5D51-46EE-BBDF-A8A80E7AF5E2}" srcOrd="9" destOrd="0" presId="urn:microsoft.com/office/officeart/2005/8/layout/radial1"/>
    <dgm:cxn modelId="{F855F6C4-4A96-4327-92E4-08D983168589}" type="presParOf" srcId="{DDBC7D8C-5D51-46EE-BBDF-A8A80E7AF5E2}" destId="{7E237EBC-BE90-42FA-8C74-761596E153DB}" srcOrd="0" destOrd="0" presId="urn:microsoft.com/office/officeart/2005/8/layout/radial1"/>
    <dgm:cxn modelId="{218623B7-206E-4382-9411-8E55C20A2D0F}" type="presParOf" srcId="{3E70423D-C186-4BC4-BF0A-0B61D1E83232}" destId="{3EA2364C-2F3C-40E4-BE66-AC8F0861DDC8}" srcOrd="10" destOrd="0" presId="urn:microsoft.com/office/officeart/2005/8/layout/radial1"/>
    <dgm:cxn modelId="{3841B754-E4D9-4ED9-B4A3-86AF41B38ADD}" type="presParOf" srcId="{3E70423D-C186-4BC4-BF0A-0B61D1E83232}" destId="{C4908187-094F-4A01-A51C-5C64F2071BE7}" srcOrd="11" destOrd="0" presId="urn:microsoft.com/office/officeart/2005/8/layout/radial1"/>
    <dgm:cxn modelId="{B8593D81-BB40-4915-BFD6-C1B9AC77B960}" type="presParOf" srcId="{C4908187-094F-4A01-A51C-5C64F2071BE7}" destId="{65974CBF-D509-4E09-9B68-22E229B56C57}" srcOrd="0" destOrd="0" presId="urn:microsoft.com/office/officeart/2005/8/layout/radial1"/>
    <dgm:cxn modelId="{6D5C0436-3D1B-4F26-9AA6-4998884528E3}" type="presParOf" srcId="{3E70423D-C186-4BC4-BF0A-0B61D1E83232}" destId="{FD081CF8-938A-4E35-A687-FAEF828A28C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46B8A-1F5B-402B-AA4A-7EC9ED31104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B41AA-AEB5-47AF-8BC9-C300645F3964}">
      <dgm:prSet phldrT="[Text]" custT="1"/>
      <dgm:spPr/>
      <dgm:t>
        <a:bodyPr/>
        <a:lstStyle/>
        <a:p>
          <a:pPr algn="ctr"/>
          <a:r>
            <a:rPr lang="en-US" sz="2400" dirty="0" err="1" smtClean="0">
              <a:latin typeface="NikhoshBan"/>
            </a:rPr>
            <a:t>কৃষি</a:t>
          </a:r>
          <a:r>
            <a:rPr lang="en-US" sz="2400" dirty="0" smtClean="0">
              <a:latin typeface="NikhoshBan"/>
            </a:rPr>
            <a:t> </a:t>
          </a:r>
          <a:r>
            <a:rPr lang="en-US" sz="2400" dirty="0" err="1" smtClean="0">
              <a:latin typeface="NikhoshBan"/>
            </a:rPr>
            <a:t>খাতে</a:t>
          </a:r>
          <a:r>
            <a:rPr lang="en-US" sz="2400" dirty="0" smtClean="0">
              <a:latin typeface="NikhoshBan"/>
            </a:rPr>
            <a:t> </a:t>
          </a:r>
          <a:r>
            <a:rPr lang="en-US" sz="2400" dirty="0" err="1" smtClean="0">
              <a:latin typeface="NikhoshBan"/>
            </a:rPr>
            <a:t>প্রযুক্তি</a:t>
          </a:r>
          <a:endParaRPr lang="en-US" sz="2400" dirty="0">
            <a:latin typeface="NikhoshBan"/>
          </a:endParaRPr>
        </a:p>
      </dgm:t>
    </dgm:pt>
    <dgm:pt modelId="{2BD82A5D-48DC-45BD-BF0E-6DA395F7C2EC}" type="parTrans" cxnId="{98D6C6F8-5F11-4C13-84B5-E999B69FE745}">
      <dgm:prSet/>
      <dgm:spPr/>
      <dgm:t>
        <a:bodyPr/>
        <a:lstStyle/>
        <a:p>
          <a:pPr algn="ctr"/>
          <a:endParaRPr lang="en-US"/>
        </a:p>
      </dgm:t>
    </dgm:pt>
    <dgm:pt modelId="{5EC9D2B2-9074-45E9-A358-3826ED266B97}" type="sibTrans" cxnId="{98D6C6F8-5F11-4C13-84B5-E999B69FE745}">
      <dgm:prSet/>
      <dgm:spPr/>
      <dgm:t>
        <a:bodyPr/>
        <a:lstStyle/>
        <a:p>
          <a:pPr algn="ctr"/>
          <a:endParaRPr lang="en-US"/>
        </a:p>
      </dgm:t>
    </dgm:pt>
    <dgm:pt modelId="{204A0F64-2CAB-4997-B2FB-71DF1D971FB0}">
      <dgm:prSet phldrT="[Text]"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কোদাল</a:t>
          </a:r>
          <a:endParaRPr lang="en-US" dirty="0">
            <a:latin typeface="NikhoshBan"/>
          </a:endParaRPr>
        </a:p>
      </dgm:t>
    </dgm:pt>
    <dgm:pt modelId="{7B896411-AEFD-4078-BEE8-457982AED15F}" type="parTrans" cxnId="{FE0C662D-2F6F-4617-BBBB-633E95D13EAA}">
      <dgm:prSet/>
      <dgm:spPr/>
      <dgm:t>
        <a:bodyPr/>
        <a:lstStyle/>
        <a:p>
          <a:pPr algn="ctr"/>
          <a:endParaRPr lang="en-US"/>
        </a:p>
      </dgm:t>
    </dgm:pt>
    <dgm:pt modelId="{7FB6CCE2-9EC3-4166-A73E-D6D3F604F98F}" type="sibTrans" cxnId="{FE0C662D-2F6F-4617-BBBB-633E95D13EAA}">
      <dgm:prSet/>
      <dgm:spPr/>
      <dgm:t>
        <a:bodyPr/>
        <a:lstStyle/>
        <a:p>
          <a:pPr algn="ctr"/>
          <a:endParaRPr lang="en-US"/>
        </a:p>
      </dgm:t>
    </dgm:pt>
    <dgm:pt modelId="{02C9CBF1-70CD-4304-96F4-E99BC69BDD19}">
      <dgm:prSet phldrT="[Text]"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সেচ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পাম্প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দিয়ে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পানি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সেচ</a:t>
          </a:r>
          <a:endParaRPr lang="en-US" dirty="0">
            <a:latin typeface="NikhoshBan"/>
          </a:endParaRPr>
        </a:p>
      </dgm:t>
    </dgm:pt>
    <dgm:pt modelId="{D464CF53-42FA-4F77-889E-72D552BF27AE}" type="parTrans" cxnId="{05D0BE66-3FD0-4CA7-B565-BE1BA51FDFF2}">
      <dgm:prSet/>
      <dgm:spPr/>
      <dgm:t>
        <a:bodyPr/>
        <a:lstStyle/>
        <a:p>
          <a:pPr algn="ctr"/>
          <a:endParaRPr lang="en-US"/>
        </a:p>
      </dgm:t>
    </dgm:pt>
    <dgm:pt modelId="{BB1D4654-FFFE-429C-9BEB-78D8813A891B}" type="sibTrans" cxnId="{05D0BE66-3FD0-4CA7-B565-BE1BA51FDFF2}">
      <dgm:prSet/>
      <dgm:spPr/>
      <dgm:t>
        <a:bodyPr/>
        <a:lstStyle/>
        <a:p>
          <a:pPr algn="ctr"/>
          <a:endParaRPr lang="en-US"/>
        </a:p>
      </dgm:t>
    </dgm:pt>
    <dgm:pt modelId="{528951B0-FB4C-4035-A58E-FFB55ECBF9EF}">
      <dgm:prSet phldrT="[Text]"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গরু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দিয়ে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জমি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চাষ</a:t>
          </a:r>
          <a:endParaRPr lang="en-US" dirty="0">
            <a:latin typeface="NikhoshBan"/>
          </a:endParaRPr>
        </a:p>
      </dgm:t>
    </dgm:pt>
    <dgm:pt modelId="{C25E007F-DBDC-428A-9D21-48454A6BF8E5}" type="parTrans" cxnId="{8D19EC48-8519-4232-B3ED-9C697D3486D9}">
      <dgm:prSet/>
      <dgm:spPr/>
      <dgm:t>
        <a:bodyPr/>
        <a:lstStyle/>
        <a:p>
          <a:pPr algn="ctr"/>
          <a:endParaRPr lang="en-US"/>
        </a:p>
      </dgm:t>
    </dgm:pt>
    <dgm:pt modelId="{2B41BD3A-05A3-4E32-9510-11E1D98BC342}" type="sibTrans" cxnId="{8D19EC48-8519-4232-B3ED-9C697D3486D9}">
      <dgm:prSet/>
      <dgm:spPr/>
      <dgm:t>
        <a:bodyPr/>
        <a:lstStyle/>
        <a:p>
          <a:pPr algn="ctr"/>
          <a:endParaRPr lang="en-US"/>
        </a:p>
      </dgm:t>
    </dgm:pt>
    <dgm:pt modelId="{78BB2766-1DF5-4C34-B021-EF7AE32C0C4D}">
      <dgm:prSet phldrT="[Text]"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ঘোড়া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দিয়ে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জমি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চাষ</a:t>
          </a:r>
          <a:endParaRPr lang="en-US" dirty="0">
            <a:latin typeface="NikhoshBan"/>
          </a:endParaRPr>
        </a:p>
      </dgm:t>
    </dgm:pt>
    <dgm:pt modelId="{11DF7B7D-F683-4B1C-A3E9-C10570B95C3F}" type="parTrans" cxnId="{D8D0C2CC-B4A4-4472-968F-E451D338FE9C}">
      <dgm:prSet/>
      <dgm:spPr/>
      <dgm:t>
        <a:bodyPr/>
        <a:lstStyle/>
        <a:p>
          <a:pPr algn="ctr"/>
          <a:endParaRPr lang="en-US"/>
        </a:p>
      </dgm:t>
    </dgm:pt>
    <dgm:pt modelId="{3EC6F093-0FE2-4B81-8B59-EEA235857E3C}" type="sibTrans" cxnId="{D8D0C2CC-B4A4-4472-968F-E451D338FE9C}">
      <dgm:prSet/>
      <dgm:spPr/>
      <dgm:t>
        <a:bodyPr/>
        <a:lstStyle/>
        <a:p>
          <a:pPr algn="ctr"/>
          <a:endParaRPr lang="en-US"/>
        </a:p>
      </dgm:t>
    </dgm:pt>
    <dgm:pt modelId="{084244E4-8759-44C5-A74A-FDE838465BEF}">
      <dgm:prSet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কাস্তে</a:t>
          </a:r>
          <a:endParaRPr lang="en-US" dirty="0">
            <a:latin typeface="NikhoshBan"/>
          </a:endParaRPr>
        </a:p>
      </dgm:t>
    </dgm:pt>
    <dgm:pt modelId="{3DB143A7-F03B-403A-8DED-C5787AAE9EF9}" type="parTrans" cxnId="{D9BC564A-9CA8-4451-9A02-EA3E74A2C2F4}">
      <dgm:prSet/>
      <dgm:spPr/>
      <dgm:t>
        <a:bodyPr/>
        <a:lstStyle/>
        <a:p>
          <a:pPr algn="ctr"/>
          <a:endParaRPr lang="en-US"/>
        </a:p>
      </dgm:t>
    </dgm:pt>
    <dgm:pt modelId="{EA097790-E939-447D-BBE5-8675FF64D861}" type="sibTrans" cxnId="{D9BC564A-9CA8-4451-9A02-EA3E74A2C2F4}">
      <dgm:prSet/>
      <dgm:spPr/>
      <dgm:t>
        <a:bodyPr/>
        <a:lstStyle/>
        <a:p>
          <a:pPr algn="ctr"/>
          <a:endParaRPr lang="en-US"/>
        </a:p>
      </dgm:t>
    </dgm:pt>
    <dgm:pt modelId="{31913D93-7CE6-4A28-8047-BD7D927DB8EA}">
      <dgm:prSet/>
      <dgm:spPr/>
      <dgm:t>
        <a:bodyPr/>
        <a:lstStyle/>
        <a:p>
          <a:pPr algn="ctr"/>
          <a:r>
            <a:rPr lang="en-US" dirty="0" err="1" smtClean="0">
              <a:latin typeface="NikhoshBan"/>
            </a:rPr>
            <a:t>ট্রাক্টর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দিয়ে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জমি</a:t>
          </a:r>
          <a:r>
            <a:rPr lang="en-US" dirty="0" smtClean="0">
              <a:latin typeface="NikhoshBan"/>
            </a:rPr>
            <a:t> </a:t>
          </a:r>
          <a:r>
            <a:rPr lang="en-US" dirty="0" err="1" smtClean="0">
              <a:latin typeface="NikhoshBan"/>
            </a:rPr>
            <a:t>সেচ</a:t>
          </a:r>
          <a:endParaRPr lang="en-US" dirty="0">
            <a:latin typeface="NikhoshBan"/>
          </a:endParaRPr>
        </a:p>
      </dgm:t>
    </dgm:pt>
    <dgm:pt modelId="{E21C35A5-F79C-4A30-A66B-7E217A10E7A5}" type="parTrans" cxnId="{4357576D-9D24-4456-925F-EC15471487A8}">
      <dgm:prSet/>
      <dgm:spPr/>
      <dgm:t>
        <a:bodyPr/>
        <a:lstStyle/>
        <a:p>
          <a:pPr algn="ctr"/>
          <a:endParaRPr lang="en-US"/>
        </a:p>
      </dgm:t>
    </dgm:pt>
    <dgm:pt modelId="{100515E3-F390-45A3-8A7B-41B37D2F5CD8}" type="sibTrans" cxnId="{4357576D-9D24-4456-925F-EC15471487A8}">
      <dgm:prSet/>
      <dgm:spPr/>
      <dgm:t>
        <a:bodyPr/>
        <a:lstStyle/>
        <a:p>
          <a:pPr algn="ctr"/>
          <a:endParaRPr lang="en-US"/>
        </a:p>
      </dgm:t>
    </dgm:pt>
    <dgm:pt modelId="{175D2D67-91B5-45FF-A771-DF56D4337CB0}">
      <dgm:prSet/>
      <dgm:spPr/>
      <dgm:t>
        <a:bodyPr/>
        <a:lstStyle/>
        <a:p>
          <a:pPr algn="ctr"/>
          <a:endParaRPr lang="en-US"/>
        </a:p>
      </dgm:t>
    </dgm:pt>
    <dgm:pt modelId="{F4E89BEC-7BDC-4B47-9D8D-5AC41115AB19}" type="parTrans" cxnId="{DC5B6973-DE84-48F9-AFA3-DA994244C0DE}">
      <dgm:prSet/>
      <dgm:spPr/>
      <dgm:t>
        <a:bodyPr/>
        <a:lstStyle/>
        <a:p>
          <a:pPr algn="ctr"/>
          <a:endParaRPr lang="en-US"/>
        </a:p>
      </dgm:t>
    </dgm:pt>
    <dgm:pt modelId="{7DB87194-FC28-45DF-94B4-E3F655F720F2}" type="sibTrans" cxnId="{DC5B6973-DE84-48F9-AFA3-DA994244C0DE}">
      <dgm:prSet/>
      <dgm:spPr/>
      <dgm:t>
        <a:bodyPr/>
        <a:lstStyle/>
        <a:p>
          <a:pPr algn="ctr"/>
          <a:endParaRPr lang="en-US"/>
        </a:p>
      </dgm:t>
    </dgm:pt>
    <dgm:pt modelId="{44457F2C-5F01-4E43-87B0-08B3DA3256A0}">
      <dgm:prSet/>
      <dgm:spPr/>
      <dgm:t>
        <a:bodyPr/>
        <a:lstStyle/>
        <a:p>
          <a:pPr algn="ctr"/>
          <a:r>
            <a:rPr lang="en-US" dirty="0" err="1" smtClean="0"/>
            <a:t>ধান</a:t>
          </a:r>
          <a:r>
            <a:rPr lang="en-US" dirty="0" smtClean="0"/>
            <a:t> </a:t>
          </a:r>
          <a:r>
            <a:rPr lang="en-US" dirty="0" err="1" smtClean="0"/>
            <a:t>কাটার</a:t>
          </a:r>
          <a:r>
            <a:rPr lang="en-US" dirty="0" smtClean="0"/>
            <a:t> </a:t>
          </a:r>
          <a:r>
            <a:rPr lang="en-US" dirty="0" err="1" smtClean="0"/>
            <a:t>মেশিন</a:t>
          </a:r>
          <a:r>
            <a:rPr lang="en-US" dirty="0" smtClean="0"/>
            <a:t> </a:t>
          </a:r>
          <a:endParaRPr lang="en-US" dirty="0"/>
        </a:p>
      </dgm:t>
    </dgm:pt>
    <dgm:pt modelId="{0CA537E7-0960-4C9C-A4DD-282292A093B0}" type="parTrans" cxnId="{3887F850-77BF-4DB2-BED3-70C0EBFAED0E}">
      <dgm:prSet/>
      <dgm:spPr/>
      <dgm:t>
        <a:bodyPr/>
        <a:lstStyle/>
        <a:p>
          <a:pPr algn="ctr"/>
          <a:endParaRPr lang="en-US"/>
        </a:p>
      </dgm:t>
    </dgm:pt>
    <dgm:pt modelId="{7A409BC2-EC74-4B46-90F1-C41E257AE56D}" type="sibTrans" cxnId="{3887F850-77BF-4DB2-BED3-70C0EBFAED0E}">
      <dgm:prSet/>
      <dgm:spPr/>
      <dgm:t>
        <a:bodyPr/>
        <a:lstStyle/>
        <a:p>
          <a:pPr algn="ctr"/>
          <a:endParaRPr lang="en-US"/>
        </a:p>
      </dgm:t>
    </dgm:pt>
    <dgm:pt modelId="{97BCAAD0-1F30-4CDF-97D9-6F571D2BA371}">
      <dgm:prSet/>
      <dgm:spPr/>
      <dgm:t>
        <a:bodyPr/>
        <a:lstStyle/>
        <a:p>
          <a:pPr algn="ctr"/>
          <a:r>
            <a:rPr lang="en-US" dirty="0" err="1" smtClean="0"/>
            <a:t>ধান</a:t>
          </a:r>
          <a:r>
            <a:rPr lang="en-US" dirty="0" smtClean="0"/>
            <a:t> </a:t>
          </a:r>
          <a:r>
            <a:rPr lang="en-US" dirty="0" err="1" smtClean="0"/>
            <a:t>মাড়াই</a:t>
          </a:r>
          <a:r>
            <a:rPr lang="en-US" dirty="0" smtClean="0"/>
            <a:t> </a:t>
          </a:r>
          <a:r>
            <a:rPr lang="en-US" dirty="0" err="1" smtClean="0"/>
            <a:t>যন্ত্র</a:t>
          </a:r>
          <a:endParaRPr lang="en-US" dirty="0"/>
        </a:p>
      </dgm:t>
    </dgm:pt>
    <dgm:pt modelId="{2DD361B3-20F9-4D00-93E9-EACD3CE82602}" type="parTrans" cxnId="{A5383D5B-0078-4F70-9266-3D5C88E3107D}">
      <dgm:prSet/>
      <dgm:spPr/>
      <dgm:t>
        <a:bodyPr/>
        <a:lstStyle/>
        <a:p>
          <a:pPr algn="ctr"/>
          <a:endParaRPr lang="en-US"/>
        </a:p>
      </dgm:t>
    </dgm:pt>
    <dgm:pt modelId="{906E5D10-D301-4CCF-8F86-EE554543AFAD}" type="sibTrans" cxnId="{A5383D5B-0078-4F70-9266-3D5C88E3107D}">
      <dgm:prSet/>
      <dgm:spPr/>
      <dgm:t>
        <a:bodyPr/>
        <a:lstStyle/>
        <a:p>
          <a:pPr algn="ctr"/>
          <a:endParaRPr lang="en-US"/>
        </a:p>
      </dgm:t>
    </dgm:pt>
    <dgm:pt modelId="{CF4D36CA-9A99-4E9A-8F02-7A6F2944276D}" type="pres">
      <dgm:prSet presAssocID="{EDF46B8A-1F5B-402B-AA4A-7EC9ED3110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37EDDB-0138-46A8-8B33-E45B79B9AA89}" type="pres">
      <dgm:prSet presAssocID="{B0BB41AA-AEB5-47AF-8BC9-C300645F3964}" presName="centerShape" presStyleLbl="node0" presStyleIdx="0" presStyleCnt="1" custScaleX="141362" custScaleY="115515" custLinFactNeighborX="776" custLinFactNeighborY="1826"/>
      <dgm:spPr/>
      <dgm:t>
        <a:bodyPr/>
        <a:lstStyle/>
        <a:p>
          <a:endParaRPr lang="en-US"/>
        </a:p>
      </dgm:t>
    </dgm:pt>
    <dgm:pt modelId="{A60FE30F-B019-497B-BE60-DA2712107CEB}" type="pres">
      <dgm:prSet presAssocID="{204A0F64-2CAB-4997-B2FB-71DF1D971FB0}" presName="node" presStyleLbl="node1" presStyleIdx="0" presStyleCnt="8" custScaleX="103251" custRadScaleRad="96361" custRadScaleInc="4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71E3C-905A-4793-834A-73EC21014F8C}" type="pres">
      <dgm:prSet presAssocID="{204A0F64-2CAB-4997-B2FB-71DF1D971FB0}" presName="dummy" presStyleCnt="0"/>
      <dgm:spPr/>
    </dgm:pt>
    <dgm:pt modelId="{B7C2914E-0229-490D-84FB-62D15B02845F}" type="pres">
      <dgm:prSet presAssocID="{7FB6CCE2-9EC3-4166-A73E-D6D3F604F98F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DC8054A-92BB-4F11-8ED1-131CC71FC533}" type="pres">
      <dgm:prSet presAssocID="{084244E4-8759-44C5-A74A-FDE838465BEF}" presName="node" presStyleLbl="node1" presStyleIdx="1" presStyleCnt="8" custScaleX="146110" custRadScaleRad="99596" custRadScaleInc="1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A6DB1-8F1B-4F55-8E04-F8EAA6B58CB8}" type="pres">
      <dgm:prSet presAssocID="{084244E4-8759-44C5-A74A-FDE838465BEF}" presName="dummy" presStyleCnt="0"/>
      <dgm:spPr/>
    </dgm:pt>
    <dgm:pt modelId="{4E7E9B8A-6DFE-4422-964E-FA38C99D83BF}" type="pres">
      <dgm:prSet presAssocID="{EA097790-E939-447D-BBE5-8675FF64D861}" presName="sibTrans" presStyleLbl="sibTrans2D1" presStyleIdx="1" presStyleCnt="8" custScaleX="108925" custScaleY="102173"/>
      <dgm:spPr/>
      <dgm:t>
        <a:bodyPr/>
        <a:lstStyle/>
        <a:p>
          <a:endParaRPr lang="en-US"/>
        </a:p>
      </dgm:t>
    </dgm:pt>
    <dgm:pt modelId="{435C74BF-3D1D-4B3F-A282-D4D219A52459}" type="pres">
      <dgm:prSet presAssocID="{97BCAAD0-1F30-4CDF-97D9-6F571D2BA371}" presName="node" presStyleLbl="node1" presStyleIdx="2" presStyleCnt="8" custScaleX="148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50313-3D43-4BAA-939D-A9FFB3489FAE}" type="pres">
      <dgm:prSet presAssocID="{97BCAAD0-1F30-4CDF-97D9-6F571D2BA371}" presName="dummy" presStyleCnt="0"/>
      <dgm:spPr/>
    </dgm:pt>
    <dgm:pt modelId="{82C5EAF2-60C7-4226-8D1D-22894E46001E}" type="pres">
      <dgm:prSet presAssocID="{906E5D10-D301-4CCF-8F86-EE554543AFAD}" presName="sibTrans" presStyleLbl="sibTrans2D1" presStyleIdx="2" presStyleCnt="8"/>
      <dgm:spPr/>
      <dgm:t>
        <a:bodyPr/>
        <a:lstStyle/>
        <a:p>
          <a:endParaRPr lang="en-US"/>
        </a:p>
      </dgm:t>
    </dgm:pt>
    <dgm:pt modelId="{AF71C8C1-21E4-49CB-BE1D-DC9DB1866DA0}" type="pres">
      <dgm:prSet presAssocID="{44457F2C-5F01-4E43-87B0-08B3DA3256A0}" presName="node" presStyleLbl="node1" presStyleIdx="3" presStyleCnt="8" custScaleX="142963" custScaleY="138521" custRadScaleRad="104720" custRadScaleInc="-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439EF-21C2-42AE-8DC1-8F1C76D24C9F}" type="pres">
      <dgm:prSet presAssocID="{44457F2C-5F01-4E43-87B0-08B3DA3256A0}" presName="dummy" presStyleCnt="0"/>
      <dgm:spPr/>
    </dgm:pt>
    <dgm:pt modelId="{B41FDEC7-978F-4C16-B4D6-30E707342851}" type="pres">
      <dgm:prSet presAssocID="{7A409BC2-EC74-4B46-90F1-C41E257AE56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8AAA75D-E09D-45A0-9302-5436E9F8DBC8}" type="pres">
      <dgm:prSet presAssocID="{02C9CBF1-70CD-4304-96F4-E99BC69BDD19}" presName="node" presStyleLbl="node1" presStyleIdx="4" presStyleCnt="8" custScaleX="145471" custScaleY="100440" custRadScaleRad="103197" custRadScaleInc="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96B6-4BDD-4EDA-ADA8-D6D7DAF7876B}" type="pres">
      <dgm:prSet presAssocID="{02C9CBF1-70CD-4304-96F4-E99BC69BDD19}" presName="dummy" presStyleCnt="0"/>
      <dgm:spPr/>
    </dgm:pt>
    <dgm:pt modelId="{B4123BFD-6494-4D4C-800B-51A7BCBCC492}" type="pres">
      <dgm:prSet presAssocID="{BB1D4654-FFFE-429C-9BEB-78D8813A891B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B39C952-91F5-4B81-97C0-CA33EAE10641}" type="pres">
      <dgm:prSet presAssocID="{31913D93-7CE6-4A28-8047-BD7D927DB8EA}" presName="node" presStyleLbl="node1" presStyleIdx="5" presStyleCnt="8" custScaleX="137882" custRadScaleRad="106170" custRadScaleInc="35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9900-CC70-4E59-AEC7-FB3242E308EA}" type="pres">
      <dgm:prSet presAssocID="{31913D93-7CE6-4A28-8047-BD7D927DB8EA}" presName="dummy" presStyleCnt="0"/>
      <dgm:spPr/>
    </dgm:pt>
    <dgm:pt modelId="{0E98103B-273B-470E-98DB-B7A17BF23FEA}" type="pres">
      <dgm:prSet presAssocID="{100515E3-F390-45A3-8A7B-41B37D2F5CD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0D8627C-A29A-4986-BC2B-1D0FCA90B76E}" type="pres">
      <dgm:prSet presAssocID="{528951B0-FB4C-4035-A58E-FFB55ECBF9EF}" presName="node" presStyleLbl="node1" presStyleIdx="6" presStyleCnt="8" custScaleX="129999" custRadScaleRad="100559" custRadScaleInc="-1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2D4A9-DB84-4CE4-836E-A804214887C9}" type="pres">
      <dgm:prSet presAssocID="{528951B0-FB4C-4035-A58E-FFB55ECBF9EF}" presName="dummy" presStyleCnt="0"/>
      <dgm:spPr/>
    </dgm:pt>
    <dgm:pt modelId="{E26459C7-543F-4D2A-A4A4-8B804C227EAA}" type="pres">
      <dgm:prSet presAssocID="{2B41BD3A-05A3-4E32-9510-11E1D98BC342}" presName="sibTrans" presStyleLbl="sibTrans2D1" presStyleIdx="6" presStyleCnt="8" custScaleX="127638" custScaleY="95151"/>
      <dgm:spPr/>
      <dgm:t>
        <a:bodyPr/>
        <a:lstStyle/>
        <a:p>
          <a:endParaRPr lang="en-US"/>
        </a:p>
      </dgm:t>
    </dgm:pt>
    <dgm:pt modelId="{83124342-AE1D-49F3-ACED-E835690D7B40}" type="pres">
      <dgm:prSet presAssocID="{78BB2766-1DF5-4C34-B021-EF7AE32C0C4D}" presName="node" presStyleLbl="node1" presStyleIdx="7" presStyleCnt="8" custScaleX="150954" custRadScaleRad="96860" custRadScaleInc="-7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C7BB6-01DD-4A7C-BD00-93CE8C1628E4}" type="pres">
      <dgm:prSet presAssocID="{78BB2766-1DF5-4C34-B021-EF7AE32C0C4D}" presName="dummy" presStyleCnt="0"/>
      <dgm:spPr/>
    </dgm:pt>
    <dgm:pt modelId="{25C72FCF-45AD-4BC2-AB19-FB5673221CE3}" type="pres">
      <dgm:prSet presAssocID="{3EC6F093-0FE2-4B81-8B59-EEA235857E3C}" presName="sibTrans" presStyleLbl="sibTrans2D1" presStyleIdx="7" presStyleCnt="8" custScaleX="136385" custScaleY="119923"/>
      <dgm:spPr/>
      <dgm:t>
        <a:bodyPr/>
        <a:lstStyle/>
        <a:p>
          <a:endParaRPr lang="en-US"/>
        </a:p>
      </dgm:t>
    </dgm:pt>
  </dgm:ptLst>
  <dgm:cxnLst>
    <dgm:cxn modelId="{DC5B6973-DE84-48F9-AFA3-DA994244C0DE}" srcId="{EDF46B8A-1F5B-402B-AA4A-7EC9ED311043}" destId="{175D2D67-91B5-45FF-A771-DF56D4337CB0}" srcOrd="1" destOrd="0" parTransId="{F4E89BEC-7BDC-4B47-9D8D-5AC41115AB19}" sibTransId="{7DB87194-FC28-45DF-94B4-E3F655F720F2}"/>
    <dgm:cxn modelId="{A07DBEFA-CFE0-43DE-B6BA-95725BA06AE3}" type="presOf" srcId="{100515E3-F390-45A3-8A7B-41B37D2F5CD8}" destId="{0E98103B-273B-470E-98DB-B7A17BF23FEA}" srcOrd="0" destOrd="0" presId="urn:microsoft.com/office/officeart/2005/8/layout/radial6"/>
    <dgm:cxn modelId="{76613A2D-2F99-4F8F-B17C-CFA30E404DFB}" type="presOf" srcId="{78BB2766-1DF5-4C34-B021-EF7AE32C0C4D}" destId="{83124342-AE1D-49F3-ACED-E835690D7B40}" srcOrd="0" destOrd="0" presId="urn:microsoft.com/office/officeart/2005/8/layout/radial6"/>
    <dgm:cxn modelId="{890C4118-DAEE-430B-A99A-8DA0FE7A69F3}" type="presOf" srcId="{7A409BC2-EC74-4B46-90F1-C41E257AE56D}" destId="{B41FDEC7-978F-4C16-B4D6-30E707342851}" srcOrd="0" destOrd="0" presId="urn:microsoft.com/office/officeart/2005/8/layout/radial6"/>
    <dgm:cxn modelId="{CB90F72E-F883-41DA-BF0D-C1196C5DEBF4}" type="presOf" srcId="{3EC6F093-0FE2-4B81-8B59-EEA235857E3C}" destId="{25C72FCF-45AD-4BC2-AB19-FB5673221CE3}" srcOrd="0" destOrd="0" presId="urn:microsoft.com/office/officeart/2005/8/layout/radial6"/>
    <dgm:cxn modelId="{D22AFB30-72E4-4E64-8DE5-5F606EC6273C}" type="presOf" srcId="{31913D93-7CE6-4A28-8047-BD7D927DB8EA}" destId="{DB39C952-91F5-4B81-97C0-CA33EAE10641}" srcOrd="0" destOrd="0" presId="urn:microsoft.com/office/officeart/2005/8/layout/radial6"/>
    <dgm:cxn modelId="{E98068EB-A2F1-4C7E-8E98-D1706C71A804}" type="presOf" srcId="{EA097790-E939-447D-BBE5-8675FF64D861}" destId="{4E7E9B8A-6DFE-4422-964E-FA38C99D83BF}" srcOrd="0" destOrd="0" presId="urn:microsoft.com/office/officeart/2005/8/layout/radial6"/>
    <dgm:cxn modelId="{05D0BE66-3FD0-4CA7-B565-BE1BA51FDFF2}" srcId="{B0BB41AA-AEB5-47AF-8BC9-C300645F3964}" destId="{02C9CBF1-70CD-4304-96F4-E99BC69BDD19}" srcOrd="4" destOrd="0" parTransId="{D464CF53-42FA-4F77-889E-72D552BF27AE}" sibTransId="{BB1D4654-FFFE-429C-9BEB-78D8813A891B}"/>
    <dgm:cxn modelId="{51AF7208-769A-4CE8-BAF4-670189B706B8}" type="presOf" srcId="{906E5D10-D301-4CCF-8F86-EE554543AFAD}" destId="{82C5EAF2-60C7-4226-8D1D-22894E46001E}" srcOrd="0" destOrd="0" presId="urn:microsoft.com/office/officeart/2005/8/layout/radial6"/>
    <dgm:cxn modelId="{98D6C6F8-5F11-4C13-84B5-E999B69FE745}" srcId="{EDF46B8A-1F5B-402B-AA4A-7EC9ED311043}" destId="{B0BB41AA-AEB5-47AF-8BC9-C300645F3964}" srcOrd="0" destOrd="0" parTransId="{2BD82A5D-48DC-45BD-BF0E-6DA395F7C2EC}" sibTransId="{5EC9D2B2-9074-45E9-A358-3826ED266B97}"/>
    <dgm:cxn modelId="{E4041A44-567C-4219-A0E1-7B8656AB9CE4}" type="presOf" srcId="{B0BB41AA-AEB5-47AF-8BC9-C300645F3964}" destId="{7E37EDDB-0138-46A8-8B33-E45B79B9AA89}" srcOrd="0" destOrd="0" presId="urn:microsoft.com/office/officeart/2005/8/layout/radial6"/>
    <dgm:cxn modelId="{8D19EC48-8519-4232-B3ED-9C697D3486D9}" srcId="{B0BB41AA-AEB5-47AF-8BC9-C300645F3964}" destId="{528951B0-FB4C-4035-A58E-FFB55ECBF9EF}" srcOrd="6" destOrd="0" parTransId="{C25E007F-DBDC-428A-9D21-48454A6BF8E5}" sibTransId="{2B41BD3A-05A3-4E32-9510-11E1D98BC342}"/>
    <dgm:cxn modelId="{FE0C662D-2F6F-4617-BBBB-633E95D13EAA}" srcId="{B0BB41AA-AEB5-47AF-8BC9-C300645F3964}" destId="{204A0F64-2CAB-4997-B2FB-71DF1D971FB0}" srcOrd="0" destOrd="0" parTransId="{7B896411-AEFD-4078-BEE8-457982AED15F}" sibTransId="{7FB6CCE2-9EC3-4166-A73E-D6D3F604F98F}"/>
    <dgm:cxn modelId="{8E8FE74F-8C55-4AEC-A2D1-B35E485CD352}" type="presOf" srcId="{02C9CBF1-70CD-4304-96F4-E99BC69BDD19}" destId="{08AAA75D-E09D-45A0-9302-5436E9F8DBC8}" srcOrd="0" destOrd="0" presId="urn:microsoft.com/office/officeart/2005/8/layout/radial6"/>
    <dgm:cxn modelId="{916F233B-08E1-4659-9122-066A4AC68174}" type="presOf" srcId="{EDF46B8A-1F5B-402B-AA4A-7EC9ED311043}" destId="{CF4D36CA-9A99-4E9A-8F02-7A6F2944276D}" srcOrd="0" destOrd="0" presId="urn:microsoft.com/office/officeart/2005/8/layout/radial6"/>
    <dgm:cxn modelId="{5026606B-A676-4BF8-909E-F4E1A629F5DE}" type="presOf" srcId="{204A0F64-2CAB-4997-B2FB-71DF1D971FB0}" destId="{A60FE30F-B019-497B-BE60-DA2712107CEB}" srcOrd="0" destOrd="0" presId="urn:microsoft.com/office/officeart/2005/8/layout/radial6"/>
    <dgm:cxn modelId="{D5F124F0-D2F7-4F96-88DE-E7BAFE975814}" type="presOf" srcId="{7FB6CCE2-9EC3-4166-A73E-D6D3F604F98F}" destId="{B7C2914E-0229-490D-84FB-62D15B02845F}" srcOrd="0" destOrd="0" presId="urn:microsoft.com/office/officeart/2005/8/layout/radial6"/>
    <dgm:cxn modelId="{D8D0C2CC-B4A4-4472-968F-E451D338FE9C}" srcId="{B0BB41AA-AEB5-47AF-8BC9-C300645F3964}" destId="{78BB2766-1DF5-4C34-B021-EF7AE32C0C4D}" srcOrd="7" destOrd="0" parTransId="{11DF7B7D-F683-4B1C-A3E9-C10570B95C3F}" sibTransId="{3EC6F093-0FE2-4B81-8B59-EEA235857E3C}"/>
    <dgm:cxn modelId="{34FEF100-FF1A-43DC-9FBA-D5EE9C547A2A}" type="presOf" srcId="{44457F2C-5F01-4E43-87B0-08B3DA3256A0}" destId="{AF71C8C1-21E4-49CB-BE1D-DC9DB1866DA0}" srcOrd="0" destOrd="0" presId="urn:microsoft.com/office/officeart/2005/8/layout/radial6"/>
    <dgm:cxn modelId="{C2B5FE10-9B5E-4ABC-9835-60FE3EFFC225}" type="presOf" srcId="{2B41BD3A-05A3-4E32-9510-11E1D98BC342}" destId="{E26459C7-543F-4D2A-A4A4-8B804C227EAA}" srcOrd="0" destOrd="0" presId="urn:microsoft.com/office/officeart/2005/8/layout/radial6"/>
    <dgm:cxn modelId="{F8E308A4-C107-456B-8CA3-4398915B60F8}" type="presOf" srcId="{084244E4-8759-44C5-A74A-FDE838465BEF}" destId="{7DC8054A-92BB-4F11-8ED1-131CC71FC533}" srcOrd="0" destOrd="0" presId="urn:microsoft.com/office/officeart/2005/8/layout/radial6"/>
    <dgm:cxn modelId="{B7DD8F12-CD09-48F3-B304-A72EBFB2DB38}" type="presOf" srcId="{528951B0-FB4C-4035-A58E-FFB55ECBF9EF}" destId="{B0D8627C-A29A-4986-BC2B-1D0FCA90B76E}" srcOrd="0" destOrd="0" presId="urn:microsoft.com/office/officeart/2005/8/layout/radial6"/>
    <dgm:cxn modelId="{D9BC564A-9CA8-4451-9A02-EA3E74A2C2F4}" srcId="{B0BB41AA-AEB5-47AF-8BC9-C300645F3964}" destId="{084244E4-8759-44C5-A74A-FDE838465BEF}" srcOrd="1" destOrd="0" parTransId="{3DB143A7-F03B-403A-8DED-C5787AAE9EF9}" sibTransId="{EA097790-E939-447D-BBE5-8675FF64D861}"/>
    <dgm:cxn modelId="{6D225B29-D899-475A-82E6-6D6E4E56CFAF}" type="presOf" srcId="{97BCAAD0-1F30-4CDF-97D9-6F571D2BA371}" destId="{435C74BF-3D1D-4B3F-A282-D4D219A52459}" srcOrd="0" destOrd="0" presId="urn:microsoft.com/office/officeart/2005/8/layout/radial6"/>
    <dgm:cxn modelId="{A5383D5B-0078-4F70-9266-3D5C88E3107D}" srcId="{B0BB41AA-AEB5-47AF-8BC9-C300645F3964}" destId="{97BCAAD0-1F30-4CDF-97D9-6F571D2BA371}" srcOrd="2" destOrd="0" parTransId="{2DD361B3-20F9-4D00-93E9-EACD3CE82602}" sibTransId="{906E5D10-D301-4CCF-8F86-EE554543AFAD}"/>
    <dgm:cxn modelId="{68D81315-BEF2-46AF-8F7E-E3F3E2DA424B}" type="presOf" srcId="{BB1D4654-FFFE-429C-9BEB-78D8813A891B}" destId="{B4123BFD-6494-4D4C-800B-51A7BCBCC492}" srcOrd="0" destOrd="0" presId="urn:microsoft.com/office/officeart/2005/8/layout/radial6"/>
    <dgm:cxn modelId="{3887F850-77BF-4DB2-BED3-70C0EBFAED0E}" srcId="{B0BB41AA-AEB5-47AF-8BC9-C300645F3964}" destId="{44457F2C-5F01-4E43-87B0-08B3DA3256A0}" srcOrd="3" destOrd="0" parTransId="{0CA537E7-0960-4C9C-A4DD-282292A093B0}" sibTransId="{7A409BC2-EC74-4B46-90F1-C41E257AE56D}"/>
    <dgm:cxn modelId="{4357576D-9D24-4456-925F-EC15471487A8}" srcId="{B0BB41AA-AEB5-47AF-8BC9-C300645F3964}" destId="{31913D93-7CE6-4A28-8047-BD7D927DB8EA}" srcOrd="5" destOrd="0" parTransId="{E21C35A5-F79C-4A30-A66B-7E217A10E7A5}" sibTransId="{100515E3-F390-45A3-8A7B-41B37D2F5CD8}"/>
    <dgm:cxn modelId="{CA402F14-0AD4-4E9D-908C-B8C98DC1CCAF}" type="presParOf" srcId="{CF4D36CA-9A99-4E9A-8F02-7A6F2944276D}" destId="{7E37EDDB-0138-46A8-8B33-E45B79B9AA89}" srcOrd="0" destOrd="0" presId="urn:microsoft.com/office/officeart/2005/8/layout/radial6"/>
    <dgm:cxn modelId="{360983B8-8AFB-40FB-92D0-907374A4BC97}" type="presParOf" srcId="{CF4D36CA-9A99-4E9A-8F02-7A6F2944276D}" destId="{A60FE30F-B019-497B-BE60-DA2712107CEB}" srcOrd="1" destOrd="0" presId="urn:microsoft.com/office/officeart/2005/8/layout/radial6"/>
    <dgm:cxn modelId="{5EA4911C-C563-4612-91A2-F5C13F1FA90A}" type="presParOf" srcId="{CF4D36CA-9A99-4E9A-8F02-7A6F2944276D}" destId="{D4971E3C-905A-4793-834A-73EC21014F8C}" srcOrd="2" destOrd="0" presId="urn:microsoft.com/office/officeart/2005/8/layout/radial6"/>
    <dgm:cxn modelId="{5C627213-423E-4271-BAF5-BAF01195B2CD}" type="presParOf" srcId="{CF4D36CA-9A99-4E9A-8F02-7A6F2944276D}" destId="{B7C2914E-0229-490D-84FB-62D15B02845F}" srcOrd="3" destOrd="0" presId="urn:microsoft.com/office/officeart/2005/8/layout/radial6"/>
    <dgm:cxn modelId="{03AD142B-1550-4648-AB64-28E3461F873B}" type="presParOf" srcId="{CF4D36CA-9A99-4E9A-8F02-7A6F2944276D}" destId="{7DC8054A-92BB-4F11-8ED1-131CC71FC533}" srcOrd="4" destOrd="0" presId="urn:microsoft.com/office/officeart/2005/8/layout/radial6"/>
    <dgm:cxn modelId="{1DD947BF-337E-43BD-8002-EC05ED1DB4C7}" type="presParOf" srcId="{CF4D36CA-9A99-4E9A-8F02-7A6F2944276D}" destId="{6BEA6DB1-8F1B-4F55-8E04-F8EAA6B58CB8}" srcOrd="5" destOrd="0" presId="urn:microsoft.com/office/officeart/2005/8/layout/radial6"/>
    <dgm:cxn modelId="{6B72937E-5FFF-47F9-9A1C-0D908D94DA4E}" type="presParOf" srcId="{CF4D36CA-9A99-4E9A-8F02-7A6F2944276D}" destId="{4E7E9B8A-6DFE-4422-964E-FA38C99D83BF}" srcOrd="6" destOrd="0" presId="urn:microsoft.com/office/officeart/2005/8/layout/radial6"/>
    <dgm:cxn modelId="{C1AFBD8C-1EE6-47A1-81CC-80BF75F0C8F0}" type="presParOf" srcId="{CF4D36CA-9A99-4E9A-8F02-7A6F2944276D}" destId="{435C74BF-3D1D-4B3F-A282-D4D219A52459}" srcOrd="7" destOrd="0" presId="urn:microsoft.com/office/officeart/2005/8/layout/radial6"/>
    <dgm:cxn modelId="{E933C1DE-C438-4F15-96F2-9D15B4A848CE}" type="presParOf" srcId="{CF4D36CA-9A99-4E9A-8F02-7A6F2944276D}" destId="{B0350313-3D43-4BAA-939D-A9FFB3489FAE}" srcOrd="8" destOrd="0" presId="urn:microsoft.com/office/officeart/2005/8/layout/radial6"/>
    <dgm:cxn modelId="{806EA936-FDDA-4620-88CE-92239F2C448D}" type="presParOf" srcId="{CF4D36CA-9A99-4E9A-8F02-7A6F2944276D}" destId="{82C5EAF2-60C7-4226-8D1D-22894E46001E}" srcOrd="9" destOrd="0" presId="urn:microsoft.com/office/officeart/2005/8/layout/radial6"/>
    <dgm:cxn modelId="{6FD9B8C4-1BC3-479E-8E68-8AB6F62AA9E5}" type="presParOf" srcId="{CF4D36CA-9A99-4E9A-8F02-7A6F2944276D}" destId="{AF71C8C1-21E4-49CB-BE1D-DC9DB1866DA0}" srcOrd="10" destOrd="0" presId="urn:microsoft.com/office/officeart/2005/8/layout/radial6"/>
    <dgm:cxn modelId="{7FC73027-1939-4006-8585-04E71DE4D57A}" type="presParOf" srcId="{CF4D36CA-9A99-4E9A-8F02-7A6F2944276D}" destId="{A88439EF-21C2-42AE-8DC1-8F1C76D24C9F}" srcOrd="11" destOrd="0" presId="urn:microsoft.com/office/officeart/2005/8/layout/radial6"/>
    <dgm:cxn modelId="{9C5135F1-45AA-412C-AAE0-F59C3B4BE450}" type="presParOf" srcId="{CF4D36CA-9A99-4E9A-8F02-7A6F2944276D}" destId="{B41FDEC7-978F-4C16-B4D6-30E707342851}" srcOrd="12" destOrd="0" presId="urn:microsoft.com/office/officeart/2005/8/layout/radial6"/>
    <dgm:cxn modelId="{14416068-770B-4338-969C-8C5E78131739}" type="presParOf" srcId="{CF4D36CA-9A99-4E9A-8F02-7A6F2944276D}" destId="{08AAA75D-E09D-45A0-9302-5436E9F8DBC8}" srcOrd="13" destOrd="0" presId="urn:microsoft.com/office/officeart/2005/8/layout/radial6"/>
    <dgm:cxn modelId="{03A6C496-AF05-4B5A-96A3-2F3816077448}" type="presParOf" srcId="{CF4D36CA-9A99-4E9A-8F02-7A6F2944276D}" destId="{9EE296B6-4BDD-4EDA-ADA8-D6D7DAF7876B}" srcOrd="14" destOrd="0" presId="urn:microsoft.com/office/officeart/2005/8/layout/radial6"/>
    <dgm:cxn modelId="{AC3F8F80-A8F1-4A65-9DEB-BC2DFB068754}" type="presParOf" srcId="{CF4D36CA-9A99-4E9A-8F02-7A6F2944276D}" destId="{B4123BFD-6494-4D4C-800B-51A7BCBCC492}" srcOrd="15" destOrd="0" presId="urn:microsoft.com/office/officeart/2005/8/layout/radial6"/>
    <dgm:cxn modelId="{0039DEA7-33F4-4470-9C2E-A47A8BD98339}" type="presParOf" srcId="{CF4D36CA-9A99-4E9A-8F02-7A6F2944276D}" destId="{DB39C952-91F5-4B81-97C0-CA33EAE10641}" srcOrd="16" destOrd="0" presId="urn:microsoft.com/office/officeart/2005/8/layout/radial6"/>
    <dgm:cxn modelId="{8C71AEB7-3E48-4A12-9A47-1FFCEEA9103E}" type="presParOf" srcId="{CF4D36CA-9A99-4E9A-8F02-7A6F2944276D}" destId="{8EFD9900-CC70-4E59-AEC7-FB3242E308EA}" srcOrd="17" destOrd="0" presId="urn:microsoft.com/office/officeart/2005/8/layout/radial6"/>
    <dgm:cxn modelId="{2DFCA62B-4FB0-416B-9EB3-5CA00A453427}" type="presParOf" srcId="{CF4D36CA-9A99-4E9A-8F02-7A6F2944276D}" destId="{0E98103B-273B-470E-98DB-B7A17BF23FEA}" srcOrd="18" destOrd="0" presId="urn:microsoft.com/office/officeart/2005/8/layout/radial6"/>
    <dgm:cxn modelId="{0FAF75FF-416A-45AE-BF27-A8030AB9C140}" type="presParOf" srcId="{CF4D36CA-9A99-4E9A-8F02-7A6F2944276D}" destId="{B0D8627C-A29A-4986-BC2B-1D0FCA90B76E}" srcOrd="19" destOrd="0" presId="urn:microsoft.com/office/officeart/2005/8/layout/radial6"/>
    <dgm:cxn modelId="{F413A923-62E9-4ABE-BFA1-A583390C3730}" type="presParOf" srcId="{CF4D36CA-9A99-4E9A-8F02-7A6F2944276D}" destId="{CBF2D4A9-DB84-4CE4-836E-A804214887C9}" srcOrd="20" destOrd="0" presId="urn:microsoft.com/office/officeart/2005/8/layout/radial6"/>
    <dgm:cxn modelId="{6E3801CE-507C-4FF9-BD5D-1D0850A7E930}" type="presParOf" srcId="{CF4D36CA-9A99-4E9A-8F02-7A6F2944276D}" destId="{E26459C7-543F-4D2A-A4A4-8B804C227EAA}" srcOrd="21" destOrd="0" presId="urn:microsoft.com/office/officeart/2005/8/layout/radial6"/>
    <dgm:cxn modelId="{FD7C9ADF-1A2C-413F-9C87-D0EB0B37244F}" type="presParOf" srcId="{CF4D36CA-9A99-4E9A-8F02-7A6F2944276D}" destId="{83124342-AE1D-49F3-ACED-E835690D7B40}" srcOrd="22" destOrd="0" presId="urn:microsoft.com/office/officeart/2005/8/layout/radial6"/>
    <dgm:cxn modelId="{12E4B245-7180-4F6C-9E2A-343B7A5DF28A}" type="presParOf" srcId="{CF4D36CA-9A99-4E9A-8F02-7A6F2944276D}" destId="{66AC7BB6-01DD-4A7C-BD00-93CE8C1628E4}" srcOrd="23" destOrd="0" presId="urn:microsoft.com/office/officeart/2005/8/layout/radial6"/>
    <dgm:cxn modelId="{2F629B33-3C02-4647-A574-9A983E84F60C}" type="presParOf" srcId="{CF4D36CA-9A99-4E9A-8F02-7A6F2944276D}" destId="{25C72FCF-45AD-4BC2-AB19-FB5673221CE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058D-543F-4171-AC58-133FB7E67631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0FE9-0C96-4BD9-9867-7B07D33BC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63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B0FE9-0C96-4BD9-9867-7B07D33BC6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B0FE9-0C96-4BD9-9867-7B07D33BC6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63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86226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8984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53503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50767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3356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5154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1444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9301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8959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3799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89319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1832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86084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95101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185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67228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719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2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eyadaliatk79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72795" y="536160"/>
            <a:ext cx="4343400" cy="1107996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0" y="4724400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6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458" y="3078562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7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458" y="1644156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8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21050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2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58" y="3105014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3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6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9603">
            <a:off x="2239604" y="4838914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7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3871">
            <a:off x="5789912" y="4838917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8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3871">
            <a:off x="4045728" y="4991315"/>
            <a:ext cx="1281142" cy="12651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9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3871">
            <a:off x="1172152" y="643982"/>
            <a:ext cx="808658" cy="7985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20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3871">
            <a:off x="7173504" y="536505"/>
            <a:ext cx="808658" cy="7985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3" t="1703" r="9039" b="3810"/>
          <a:stretch/>
        </p:blipFill>
        <p:spPr>
          <a:xfrm>
            <a:off x="3104104" y="1772902"/>
            <a:ext cx="3113592" cy="2820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ADB6D3-64FF-423F-B0A8-2DE553BB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"/>
            <a:ext cx="7467599" cy="409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EC6DC4-72BD-4611-8CFE-A5268A42F25D}"/>
              </a:ext>
            </a:extLst>
          </p:cNvPr>
          <p:cNvSpPr txBox="1"/>
          <p:nvPr/>
        </p:nvSpPr>
        <p:spPr>
          <a:xfrm>
            <a:off x="2743200" y="4470400"/>
            <a:ext cx="3733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010400" cy="8233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pPr algn="ctr"/>
            <a:r>
              <a:rPr lang="en-US" sz="2800" dirty="0" err="1" smtClean="0">
                <a:latin typeface="NikhoshBan"/>
              </a:rPr>
              <a:t>শিখনে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শিক্ষার্থীরা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শিক্ষা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উপকরণ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ব্যবহার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করে</a:t>
            </a:r>
            <a:endParaRPr lang="en-US" sz="2800" dirty="0" smtClean="0">
              <a:latin typeface="NikhoshBan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801723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5029200"/>
            <a:ext cx="8077200" cy="838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প্রচারে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32F37D-3C3E-4E2D-A4DD-4B5F32B74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712" y="533400"/>
            <a:ext cx="5742576" cy="31242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820688-20A9-4305-A2F6-D4689E627EAA}"/>
              </a:ext>
            </a:extLst>
          </p:cNvPr>
          <p:cNvSpPr txBox="1"/>
          <p:nvPr/>
        </p:nvSpPr>
        <p:spPr>
          <a:xfrm>
            <a:off x="3333257" y="4008383"/>
            <a:ext cx="2895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779FBF-4637-4ED5-B03B-3DD4CEF1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985" y="685800"/>
            <a:ext cx="5907915" cy="3124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64436E-5781-4A5A-9BC4-633567D6DEBE}"/>
              </a:ext>
            </a:extLst>
          </p:cNvPr>
          <p:cNvSpPr txBox="1"/>
          <p:nvPr/>
        </p:nvSpPr>
        <p:spPr>
          <a:xfrm>
            <a:off x="3502655" y="4114800"/>
            <a:ext cx="2745745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41E519-042A-4CA0-80AD-E10F43F3D577}"/>
              </a:ext>
            </a:extLst>
          </p:cNvPr>
          <p:cNvSpPr txBox="1"/>
          <p:nvPr/>
        </p:nvSpPr>
        <p:spPr>
          <a:xfrm>
            <a:off x="499247" y="5057775"/>
            <a:ext cx="8263753" cy="962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ষ্ঠানসহ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xmlns="" val="345573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7895E6-13C6-4435-99A1-43B74001F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999" t="-94118" r="44444" b="19978"/>
          <a:stretch/>
        </p:blipFill>
        <p:spPr>
          <a:xfrm flipH="1">
            <a:off x="2009775" y="381000"/>
            <a:ext cx="4286250" cy="3810000"/>
          </a:xfrm>
          <a:prstGeom prst="round2Diag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2743200" y="4419600"/>
            <a:ext cx="2819400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52F5E-990C-4517-B218-99FD77FF8ED0}"/>
              </a:ext>
            </a:extLst>
          </p:cNvPr>
          <p:cNvSpPr txBox="1"/>
          <p:nvPr/>
        </p:nvSpPr>
        <p:spPr>
          <a:xfrm>
            <a:off x="990600" y="5238750"/>
            <a:ext cx="70866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ম্প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ি।</a:t>
            </a:r>
          </a:p>
        </p:txBody>
      </p:sp>
    </p:spTree>
    <p:extLst>
      <p:ext uri="{BB962C8B-B14F-4D97-AF65-F5344CB8AC3E}">
        <p14:creationId xmlns:p14="http://schemas.microsoft.com/office/powerpoint/2010/main" xmlns="" val="291907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4CF1F1-4987-4F56-9730-78B48BD10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89" y="228600"/>
            <a:ext cx="8082221" cy="35697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17B40D-7928-46BC-BE16-62D4DBC16852}"/>
              </a:ext>
            </a:extLst>
          </p:cNvPr>
          <p:cNvSpPr txBox="1"/>
          <p:nvPr/>
        </p:nvSpPr>
        <p:spPr>
          <a:xfrm>
            <a:off x="3124200" y="4038600"/>
            <a:ext cx="28194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FB193E-907F-47F3-B2B6-7BD42891A557}"/>
              </a:ext>
            </a:extLst>
          </p:cNvPr>
          <p:cNvSpPr txBox="1"/>
          <p:nvPr/>
        </p:nvSpPr>
        <p:spPr>
          <a:xfrm>
            <a:off x="762000" y="4953000"/>
            <a:ext cx="7848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য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িসেবে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্রেণিকক্ষে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বাস্তবরূপে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53774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1D9ADD-72D2-4784-B30F-56D07FD78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889" y="762000"/>
            <a:ext cx="6897511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02D198-06D1-402E-92AC-32A751C62309}"/>
              </a:ext>
            </a:extLst>
          </p:cNvPr>
          <p:cNvSpPr txBox="1"/>
          <p:nvPr/>
        </p:nvSpPr>
        <p:spPr>
          <a:xfrm>
            <a:off x="3505200" y="4572000"/>
            <a:ext cx="246185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36B0CB-CE5B-4299-9539-22709D4496D8}"/>
              </a:ext>
            </a:extLst>
          </p:cNvPr>
          <p:cNvSpPr txBox="1"/>
          <p:nvPr/>
        </p:nvSpPr>
        <p:spPr>
          <a:xfrm>
            <a:off x="990600" y="5334000"/>
            <a:ext cx="7162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মাটিকে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উপয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98904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7DBCDB-01E9-4AD7-8427-E3D2F8F09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304800"/>
            <a:ext cx="7353300" cy="34981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D072F7-A95C-4FF8-AC64-D6F4F21B5425}"/>
              </a:ext>
            </a:extLst>
          </p:cNvPr>
          <p:cNvSpPr txBox="1"/>
          <p:nvPr/>
        </p:nvSpPr>
        <p:spPr>
          <a:xfrm>
            <a:off x="3236296" y="4038600"/>
            <a:ext cx="267140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কাস্তে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C12007-041E-4ACF-BDA5-EA15B6B183BA}"/>
              </a:ext>
            </a:extLst>
          </p:cNvPr>
          <p:cNvSpPr txBox="1"/>
          <p:nvPr/>
        </p:nvSpPr>
        <p:spPr>
          <a:xfrm>
            <a:off x="762000" y="5038414"/>
            <a:ext cx="76200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হ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য়।       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49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CAF69A-0BA3-42F1-86CB-73E5D399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533400"/>
            <a:ext cx="5943600" cy="39874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2AF804-769C-49A3-AB65-590A42D2F72A}"/>
              </a:ext>
            </a:extLst>
          </p:cNvPr>
          <p:cNvSpPr txBox="1"/>
          <p:nvPr/>
        </p:nvSpPr>
        <p:spPr>
          <a:xfrm>
            <a:off x="1924050" y="4640759"/>
            <a:ext cx="508635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ঘোড়া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চাষ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A2C6A6-6AFE-466B-A0D0-C9A2E9600F52}"/>
              </a:ext>
            </a:extLst>
          </p:cNvPr>
          <p:cNvSpPr txBox="1"/>
          <p:nvPr/>
        </p:nvSpPr>
        <p:spPr>
          <a:xfrm>
            <a:off x="1142999" y="5486400"/>
            <a:ext cx="655320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ঘোড়া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ঘ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73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B0A75E-F91A-4D4D-8BAE-2C0611ED8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533401"/>
            <a:ext cx="7924801" cy="40923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548812-389B-400C-80C1-923557664287}"/>
              </a:ext>
            </a:extLst>
          </p:cNvPr>
          <p:cNvSpPr txBox="1"/>
          <p:nvPr/>
        </p:nvSpPr>
        <p:spPr>
          <a:xfrm>
            <a:off x="2133600" y="4725769"/>
            <a:ext cx="52314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গরু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চাষ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C2961-46D7-4409-BE0C-8ADF7CEE8A0C}"/>
              </a:ext>
            </a:extLst>
          </p:cNvPr>
          <p:cNvSpPr txBox="1"/>
          <p:nvPr/>
        </p:nvSpPr>
        <p:spPr>
          <a:xfrm>
            <a:off x="1066800" y="5427053"/>
            <a:ext cx="70104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গরু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চাষ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EC579E-340D-4E66-AE9D-BA4081016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66" y="431800"/>
            <a:ext cx="7924800" cy="3962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376BB7-C7EB-4C60-BCDD-3AB674B2FA8F}"/>
              </a:ext>
            </a:extLst>
          </p:cNvPr>
          <p:cNvSpPr txBox="1"/>
          <p:nvPr/>
        </p:nvSpPr>
        <p:spPr>
          <a:xfrm>
            <a:off x="3280637" y="4495800"/>
            <a:ext cx="2461858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22470F-763A-4504-86D9-792733F57F29}"/>
              </a:ext>
            </a:extLst>
          </p:cNvPr>
          <p:cNvSpPr txBox="1"/>
          <p:nvPr/>
        </p:nvSpPr>
        <p:spPr>
          <a:xfrm>
            <a:off x="990600" y="5334000"/>
            <a:ext cx="73914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িয়ে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প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03934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800" y="533400"/>
            <a:ext cx="5562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175524"/>
            <a:ext cx="7848600" cy="5201424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শিবালয়, মানিকগঞ্জ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hlinkClick r:id="rId2"/>
              </a:rPr>
              <a:t>eyad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rId2"/>
              </a:rPr>
              <a:t>aliatk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79@g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hlinkClick r:id="rId2"/>
              </a:rPr>
              <a:t>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Mobile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01714836653.</a:t>
            </a:r>
            <a:endParaRPr lang="bn-BD" sz="2800" dirty="0"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4" name="Picture 2" descr="C:\Users\intel\Desktop\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1244600"/>
            <a:ext cx="1828800" cy="1664057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A9C765-F876-4AFE-B9D0-AE3AA169FD7A}"/>
              </a:ext>
            </a:extLst>
          </p:cNvPr>
          <p:cNvSpPr txBox="1"/>
          <p:nvPr/>
        </p:nvSpPr>
        <p:spPr>
          <a:xfrm>
            <a:off x="1752600" y="4495800"/>
            <a:ext cx="5867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চ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াম্প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সেচ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C99DD-AD8D-4536-8EED-FC89ABEE204E}"/>
              </a:ext>
            </a:extLst>
          </p:cNvPr>
          <p:cNvSpPr txBox="1"/>
          <p:nvPr/>
        </p:nvSpPr>
        <p:spPr>
          <a:xfrm>
            <a:off x="914400" y="5388114"/>
            <a:ext cx="7543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চ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াম্প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েচ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31959E-6383-4EC8-96DD-FAC1E23F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09600"/>
            <a:ext cx="7162800" cy="36996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0523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596900"/>
            <a:ext cx="6248400" cy="3498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34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hoshBan"/>
              </a:rPr>
              <a:t>ধান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কাটার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মেশিন</a:t>
            </a:r>
            <a:r>
              <a:rPr lang="en-US" sz="3200" dirty="0" smtClean="0">
                <a:latin typeface="NikhoshBan"/>
              </a:rPr>
              <a:t> </a:t>
            </a:r>
            <a:endParaRPr lang="en-US" sz="3200" dirty="0">
              <a:latin typeface="Nikh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029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hoshBan"/>
              </a:rPr>
              <a:t>ধান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কাটার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মেশিন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দিয়ে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খুব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সহজে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অল্প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সময়ে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অধিক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পরিমাণ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ধান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কাটা</a:t>
            </a:r>
            <a:r>
              <a:rPr lang="en-US" sz="2800" dirty="0" smtClean="0">
                <a:latin typeface="NikhoshBan"/>
              </a:rPr>
              <a:t>  </a:t>
            </a:r>
            <a:r>
              <a:rPr lang="en-US" sz="2800" dirty="0" err="1" smtClean="0">
                <a:latin typeface="NikhoshBan"/>
              </a:rPr>
              <a:t>সম্ভব</a:t>
            </a:r>
            <a:r>
              <a:rPr lang="en-US" sz="2800" dirty="0" smtClean="0">
                <a:latin typeface="NikhoshBan"/>
              </a:rPr>
              <a:t> </a:t>
            </a:r>
            <a:r>
              <a:rPr lang="en-US" sz="2800" dirty="0" err="1" smtClean="0">
                <a:latin typeface="NikhoshBan"/>
              </a:rPr>
              <a:t>হয়</a:t>
            </a:r>
            <a:r>
              <a:rPr lang="en-US" sz="2800" dirty="0" smtClean="0">
                <a:latin typeface="NikhoshBan"/>
              </a:rPr>
              <a:t>। </a:t>
            </a:r>
            <a:endParaRPr lang="en-US" sz="2800" dirty="0">
              <a:latin typeface="Nikh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609600"/>
            <a:ext cx="5006896" cy="37696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60548" y="4508212"/>
            <a:ext cx="5105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hoshBan"/>
              </a:rPr>
              <a:t>ধান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মাড়াই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যন্ত্র</a:t>
            </a:r>
            <a:r>
              <a:rPr lang="en-US" sz="3200" dirty="0" smtClean="0">
                <a:latin typeface="NikhoshBan"/>
              </a:rPr>
              <a:t> </a:t>
            </a:r>
            <a:endParaRPr lang="en-US" sz="3200" dirty="0">
              <a:latin typeface="Nikh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33999"/>
            <a:ext cx="7543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hoshBan"/>
              </a:rPr>
              <a:t>ধান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মাড়াই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যন্ত্র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দিয়ে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ধান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মাড়াই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সহজ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হয়</a:t>
            </a:r>
            <a:endParaRPr lang="en-US" sz="3200" dirty="0">
              <a:latin typeface="Nikh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84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799755-50CE-4190-A81F-DC26E79D8977}"/>
              </a:ext>
            </a:extLst>
          </p:cNvPr>
          <p:cNvSpPr txBox="1"/>
          <p:nvPr/>
        </p:nvSpPr>
        <p:spPr>
          <a:xfrm>
            <a:off x="1981200" y="457200"/>
            <a:ext cx="51054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পাঠ্য বই সংযোজন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25EDF0-2A26-4B1A-AD6E-1E707C21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371600"/>
            <a:ext cx="5867400" cy="4912242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847494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1447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799" y="914400"/>
            <a:ext cx="3429001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43400"/>
            <a:ext cx="40136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পড়াশোনার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667000"/>
            <a:ext cx="24384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419600"/>
            <a:ext cx="3886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BCE4EF-AB49-4F27-A0A4-A258BEE3D4A7}"/>
              </a:ext>
            </a:extLst>
          </p:cNvPr>
          <p:cNvSpPr/>
          <p:nvPr/>
        </p:nvSpPr>
        <p:spPr>
          <a:xfrm>
            <a:off x="914400" y="2667000"/>
            <a:ext cx="24384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1219200" y="1752600"/>
          <a:ext cx="6477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00200" y="609600"/>
            <a:ext cx="6477000" cy="738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sz="600" dirty="0" smtClean="0">
              <a:latin typeface="NikhoshBan"/>
            </a:endParaRPr>
          </a:p>
          <a:p>
            <a:pPr lvl="0" algn="ctr"/>
            <a:r>
              <a:rPr lang="en-US" sz="3600" dirty="0" err="1" smtClean="0">
                <a:latin typeface="NikhoshBan"/>
              </a:rPr>
              <a:t>শিক্ষা</a:t>
            </a:r>
            <a:r>
              <a:rPr lang="en-US" sz="3600" dirty="0" smtClean="0">
                <a:latin typeface="NikhoshBan"/>
              </a:rPr>
              <a:t> </a:t>
            </a:r>
            <a:r>
              <a:rPr lang="en-US" sz="3600" dirty="0" err="1" smtClean="0">
                <a:latin typeface="NikhoshBan"/>
              </a:rPr>
              <a:t>ক্ষেত্রে</a:t>
            </a:r>
            <a:r>
              <a:rPr lang="en-US" sz="3600" dirty="0" smtClean="0">
                <a:latin typeface="NikhoshBan"/>
              </a:rPr>
              <a:t> </a:t>
            </a:r>
            <a:r>
              <a:rPr lang="en-US" sz="3600" dirty="0" err="1" smtClean="0">
                <a:latin typeface="NikhoshBan"/>
              </a:rPr>
              <a:t>প্রযুক্তির</a:t>
            </a:r>
            <a:r>
              <a:rPr lang="en-US" sz="3600" dirty="0" smtClean="0">
                <a:latin typeface="NikhoshBan"/>
              </a:rPr>
              <a:t> </a:t>
            </a:r>
            <a:endParaRPr 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10449026"/>
              </p:ext>
            </p:extLst>
          </p:nvPr>
        </p:nvGraphicFramePr>
        <p:xfrm>
          <a:off x="1066800" y="16764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685800"/>
            <a:ext cx="61722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atin typeface="NikhoshBan"/>
              </a:rPr>
              <a:t>কৃষি</a:t>
            </a:r>
            <a:r>
              <a:rPr lang="en-US" sz="4000" dirty="0" smtClean="0">
                <a:latin typeface="NikhoshBan"/>
              </a:rPr>
              <a:t> </a:t>
            </a:r>
            <a:r>
              <a:rPr lang="en-US" sz="4000" dirty="0" err="1" smtClean="0">
                <a:latin typeface="NikhoshBan"/>
              </a:rPr>
              <a:t>খাতে</a:t>
            </a:r>
            <a:r>
              <a:rPr lang="en-US" sz="4000" dirty="0" smtClean="0">
                <a:latin typeface="NikhoshBan"/>
              </a:rPr>
              <a:t> </a:t>
            </a:r>
            <a:r>
              <a:rPr lang="en-US" sz="4000" dirty="0" err="1" smtClean="0">
                <a:latin typeface="NikhoshBan"/>
              </a:rPr>
              <a:t>প্রযুক্তি</a:t>
            </a:r>
            <a:endParaRPr lang="en-US" sz="4000" dirty="0">
              <a:latin typeface="Nikh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85800"/>
            <a:ext cx="5638800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bn-IN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905000"/>
            <a:ext cx="7429500" cy="4031873"/>
            <a:chOff x="727106" y="2362200"/>
            <a:chExt cx="7843272" cy="4031873"/>
          </a:xfrm>
        </p:grpSpPr>
        <p:sp>
          <p:nvSpPr>
            <p:cNvPr id="5" name="TextBox 4"/>
            <p:cNvSpPr txBox="1"/>
            <p:nvPr/>
          </p:nvSpPr>
          <p:spPr>
            <a:xfrm>
              <a:off x="767328" y="2362200"/>
              <a:ext cx="7803050" cy="40318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তোমাদের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বাড়িতে যে সকল কৃষি প্রযুক্তি ব্যবহার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করা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হয়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তালিকা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বড়ি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প্রস্তুত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আসবে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সকল প্রযুক্তি ব্যবহার করা হয়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তার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একটি তালিকা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বাড়ি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প্রস্তুত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আসবে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xmlns="" id="{747B72EA-374B-40F8-969E-8FB6CA9D2D7D}"/>
                </a:ext>
              </a:extLst>
            </p:cNvPr>
            <p:cNvSpPr/>
            <p:nvPr/>
          </p:nvSpPr>
          <p:spPr>
            <a:xfrm>
              <a:off x="807550" y="2971800"/>
              <a:ext cx="321776" cy="38100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5">
              <a:extLst>
                <a:ext uri="{FF2B5EF4-FFF2-40B4-BE49-F238E27FC236}">
                  <a16:creationId xmlns:a16="http://schemas.microsoft.com/office/drawing/2014/main" xmlns="" id="{747B72EA-374B-40F8-969E-8FB6CA9D2D7D}"/>
                </a:ext>
              </a:extLst>
            </p:cNvPr>
            <p:cNvSpPr/>
            <p:nvPr/>
          </p:nvSpPr>
          <p:spPr>
            <a:xfrm>
              <a:off x="727106" y="5181600"/>
              <a:ext cx="321776" cy="38100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8668"/>
            <a:ext cx="3962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5867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ছকটি পূরণ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7542213" cy="315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9FE343-AF73-451D-8F90-A5C09725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981200"/>
            <a:ext cx="6019800" cy="425897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584537"/>
            <a:ext cx="338580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E86DE1-7815-409E-B00F-DACB8EC82779}"/>
              </a:ext>
            </a:extLst>
          </p:cNvPr>
          <p:cNvSpPr txBox="1"/>
          <p:nvPr/>
        </p:nvSpPr>
        <p:spPr>
          <a:xfrm rot="10800000" flipV="1">
            <a:off x="762000" y="762000"/>
            <a:ext cx="7620000" cy="1015663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19783B-F231-433A-8A97-35BC42040FBD}"/>
              </a:ext>
            </a:extLst>
          </p:cNvPr>
          <p:cNvSpPr txBox="1"/>
          <p:nvPr/>
        </p:nvSpPr>
        <p:spPr>
          <a:xfrm>
            <a:off x="762000" y="3733800"/>
            <a:ext cx="7752693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 : প্রাথমিক বিজ্ঞান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   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পাঠ্যাংশ 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৩৫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23C31B-1357-4805-A092-EACEC48DE3ED}"/>
              </a:ext>
            </a:extLst>
          </p:cNvPr>
          <p:cNvSpPr txBox="1"/>
          <p:nvPr/>
        </p:nvSpPr>
        <p:spPr>
          <a:xfrm>
            <a:off x="762000" y="2362200"/>
            <a:ext cx="7696200" cy="10156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শ্রেণি : তৃতীয়</a:t>
            </a:r>
            <a:r>
              <a:rPr lang="bn-IN" sz="6000" dirty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256735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7543800" cy="87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00400"/>
            <a:ext cx="8382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51D741-D1E0-4C9E-ACF1-4BE2E9A17277}"/>
              </a:ext>
            </a:extLst>
          </p:cNvPr>
          <p:cNvSpPr/>
          <p:nvPr/>
        </p:nvSpPr>
        <p:spPr>
          <a:xfrm>
            <a:off x="685800" y="3352800"/>
            <a:ext cx="7861738" cy="1752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10.১.১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পড়াশোনা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ক্তির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7086600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hoshBan"/>
            </a:endParaRPr>
          </a:p>
          <a:p>
            <a:pPr algn="ctr"/>
            <a:r>
              <a:rPr lang="en-US" sz="3200" dirty="0" err="1" smtClean="0">
                <a:latin typeface="NikhoshBan"/>
              </a:rPr>
              <a:t>এখানে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একটি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ভিডিও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সংযুক্ত</a:t>
            </a:r>
            <a:r>
              <a:rPr lang="en-US" sz="3200" dirty="0" smtClean="0">
                <a:latin typeface="NikhoshBan"/>
              </a:rPr>
              <a:t> </a:t>
            </a:r>
            <a:r>
              <a:rPr lang="en-US" sz="3200" dirty="0" err="1" smtClean="0">
                <a:latin typeface="NikhoshBan"/>
              </a:rPr>
              <a:t>আছে</a:t>
            </a:r>
            <a:endParaRPr lang="en-US" sz="3200" dirty="0" smtClean="0">
              <a:latin typeface="NikhoshBan"/>
            </a:endParaRPr>
          </a:p>
          <a:p>
            <a:pPr algn="ctr"/>
            <a:endParaRPr lang="en-US" sz="2800" dirty="0">
              <a:latin typeface="NikhoshB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105835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https://www.youtube.com/watch?v=ZV_FsEM_4gg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05F91A-34D8-4029-96B0-158D45370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497002"/>
            <a:ext cx="2687165" cy="1523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E66DA-E49B-4674-9EFD-2B9CCD87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39999" t="-94118" r="44444" b="19978"/>
          <a:stretch/>
        </p:blipFill>
        <p:spPr>
          <a:xfrm flipH="1">
            <a:off x="3886200" y="1469148"/>
            <a:ext cx="2286000" cy="1523999"/>
          </a:xfrm>
          <a:prstGeom prst="round2Diag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6AA677-C100-443C-9E49-CB5922F51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4271968"/>
            <a:ext cx="3048001" cy="12041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048BF9-2A17-4ED4-B586-C29BFC931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159226"/>
            <a:ext cx="2066111" cy="12374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801E70-0C8D-4CB6-94FC-19B0266A7ED1}"/>
              </a:ext>
            </a:extLst>
          </p:cNvPr>
          <p:cNvSpPr txBox="1"/>
          <p:nvPr/>
        </p:nvSpPr>
        <p:spPr>
          <a:xfrm>
            <a:off x="381000" y="3144820"/>
            <a:ext cx="28956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54499-6D28-48B7-A1D9-0771DB4E630F}"/>
              </a:ext>
            </a:extLst>
          </p:cNvPr>
          <p:cNvSpPr txBox="1"/>
          <p:nvPr/>
        </p:nvSpPr>
        <p:spPr>
          <a:xfrm>
            <a:off x="3886200" y="3152024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A2B23A-8B5F-4FD4-900C-2AE750F6F166}"/>
              </a:ext>
            </a:extLst>
          </p:cNvPr>
          <p:cNvSpPr txBox="1"/>
          <p:nvPr/>
        </p:nvSpPr>
        <p:spPr>
          <a:xfrm>
            <a:off x="381000" y="5638800"/>
            <a:ext cx="30480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ক্টর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B25F7-9A73-4966-80B2-3513C7CB76E8}"/>
              </a:ext>
            </a:extLst>
          </p:cNvPr>
          <p:cNvSpPr txBox="1"/>
          <p:nvPr/>
        </p:nvSpPr>
        <p:spPr>
          <a:xfrm>
            <a:off x="6544489" y="5692141"/>
            <a:ext cx="221851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মুদ্রন যন্ত্র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E1A45D-AAD1-48EB-8C11-EAD44A46F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462559"/>
            <a:ext cx="2057400" cy="155844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4969C4-195B-4584-B9DB-476186991617}"/>
              </a:ext>
            </a:extLst>
          </p:cNvPr>
          <p:cNvSpPr txBox="1"/>
          <p:nvPr/>
        </p:nvSpPr>
        <p:spPr>
          <a:xfrm>
            <a:off x="6553200" y="3144820"/>
            <a:ext cx="213868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18D948-9572-4A4C-87AD-E23CC4642C8B}"/>
              </a:ext>
            </a:extLst>
          </p:cNvPr>
          <p:cNvSpPr txBox="1"/>
          <p:nvPr/>
        </p:nvSpPr>
        <p:spPr>
          <a:xfrm>
            <a:off x="908132" y="458569"/>
            <a:ext cx="6635667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4800" dirty="0"/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খাতে 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161A70-047C-452F-BDD8-01BB374DA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238629"/>
            <a:ext cx="2590800" cy="123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113CBC-EEAA-4084-8091-4B87DE1B6F76}"/>
              </a:ext>
            </a:extLst>
          </p:cNvPr>
          <p:cNvSpPr txBox="1"/>
          <p:nvPr/>
        </p:nvSpPr>
        <p:spPr>
          <a:xfrm>
            <a:off x="3657600" y="5700355"/>
            <a:ext cx="28194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96F72-6CFF-4226-BD4D-8AF69175C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2385658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606CBE-42AE-4934-8C0E-101D46415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219200"/>
            <a:ext cx="2538058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576715-6AF3-47FC-B91D-D999A4663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219201"/>
            <a:ext cx="2743200" cy="1904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7FC15B-C027-442D-839B-97DD148A8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37" y="3962400"/>
            <a:ext cx="2385658" cy="16609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B424AC-8DC9-4F1B-8561-35A7C4E511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542" y="3962400"/>
            <a:ext cx="2385658" cy="16859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36A9F3-A55D-4765-8AE2-697039F417A6}"/>
              </a:ext>
            </a:extLst>
          </p:cNvPr>
          <p:cNvSpPr txBox="1"/>
          <p:nvPr/>
        </p:nvSpPr>
        <p:spPr>
          <a:xfrm>
            <a:off x="381000" y="3276600"/>
            <a:ext cx="24618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60DF89-1019-4E01-B7B3-F65EC6D470E6}"/>
              </a:ext>
            </a:extLst>
          </p:cNvPr>
          <p:cNvSpPr txBox="1"/>
          <p:nvPr/>
        </p:nvSpPr>
        <p:spPr>
          <a:xfrm>
            <a:off x="3143250" y="3252792"/>
            <a:ext cx="26714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কাস্তে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A9AE7B-4612-42D9-9E97-51C4E608441B}"/>
              </a:ext>
            </a:extLst>
          </p:cNvPr>
          <p:cNvSpPr txBox="1"/>
          <p:nvPr/>
        </p:nvSpPr>
        <p:spPr>
          <a:xfrm>
            <a:off x="6096000" y="3276600"/>
            <a:ext cx="27813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ঘোড়া দিয়া হাল চাষ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8D76C4-866D-4F31-8168-7F9D0E46F48B}"/>
              </a:ext>
            </a:extLst>
          </p:cNvPr>
          <p:cNvSpPr txBox="1"/>
          <p:nvPr/>
        </p:nvSpPr>
        <p:spPr>
          <a:xfrm>
            <a:off x="347664" y="5791200"/>
            <a:ext cx="24618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ধান খেতে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B763B9-CB21-4965-8D0B-F8EABE1E14ED}"/>
              </a:ext>
            </a:extLst>
          </p:cNvPr>
          <p:cNvSpPr txBox="1"/>
          <p:nvPr/>
        </p:nvSpPr>
        <p:spPr>
          <a:xfrm>
            <a:off x="6415442" y="5791200"/>
            <a:ext cx="246185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গরু দিয়া হাল চাষ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4AF0157-AAD3-48D9-90C4-FE0987158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193" y="3986702"/>
            <a:ext cx="2595207" cy="16366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D1D53D-A235-4C6F-84FD-12C495DA0C08}"/>
              </a:ext>
            </a:extLst>
          </p:cNvPr>
          <p:cNvSpPr txBox="1"/>
          <p:nvPr/>
        </p:nvSpPr>
        <p:spPr>
          <a:xfrm>
            <a:off x="3210103" y="5791200"/>
            <a:ext cx="26714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E020DB-9C8A-4635-93E3-22256EE78633}"/>
              </a:ext>
            </a:extLst>
          </p:cNvPr>
          <p:cNvSpPr txBox="1"/>
          <p:nvPr/>
        </p:nvSpPr>
        <p:spPr>
          <a:xfrm>
            <a:off x="908132" y="482025"/>
            <a:ext cx="663566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খাতে 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69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038600"/>
            <a:ext cx="7848600" cy="923330"/>
          </a:xfrm>
          <a:prstGeom prst="rect">
            <a:avLst/>
          </a:prstGeom>
          <a:solidFill>
            <a:schemeClr val="accent3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কৃষি ও শিক্ষা ক্ষেত্রে প্রযুক্তি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8305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5369FC-6092-40B5-97B2-9D66CF87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213" y="838200"/>
            <a:ext cx="6997712" cy="35824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6D8D6E-1F91-49C3-807D-67354C45B62A}"/>
              </a:ext>
            </a:extLst>
          </p:cNvPr>
          <p:cNvSpPr txBox="1"/>
          <p:nvPr/>
        </p:nvSpPr>
        <p:spPr>
          <a:xfrm>
            <a:off x="3257803" y="4572000"/>
            <a:ext cx="2533397" cy="76944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মুদ্রন যন্ত্র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2BB1F0-350D-483B-9DF0-783905EC5A03}"/>
              </a:ext>
            </a:extLst>
          </p:cNvPr>
          <p:cNvSpPr txBox="1"/>
          <p:nvPr/>
        </p:nvSpPr>
        <p:spPr>
          <a:xfrm>
            <a:off x="381000" y="5486400"/>
            <a:ext cx="81915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ছাপান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্থ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াক্ষেত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62505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2164</TotalTime>
  <Words>874</Words>
  <Application>Microsoft Office PowerPoint</Application>
  <PresentationFormat>On-screen Show (4:3)</PresentationFormat>
  <Paragraphs>114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PC-11</dc:creator>
  <cp:lastModifiedBy>User</cp:lastModifiedBy>
  <cp:revision>454</cp:revision>
  <dcterms:created xsi:type="dcterms:W3CDTF">2006-08-16T00:00:00Z</dcterms:created>
  <dcterms:modified xsi:type="dcterms:W3CDTF">2019-10-11T12:10:35Z</dcterms:modified>
</cp:coreProperties>
</file>