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2.jpg" ContentType="image/jpeg"/>
  <Override PartName="/ppt/media/image13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22.jpg" ContentType="image/jpeg"/>
  <Override PartName="/ppt/media/image23.jpg" ContentType="image/jpeg"/>
  <Override PartName="/ppt/media/image26.jpg" ContentType="image/jpeg"/>
  <Override PartName="/ppt/media/image28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মোঃ শাহবাজ উদ্দিন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dirty="0" smtClean="0"/>
              <a:t>মোবা; ০১৭৪৭১৪৮৮৮৫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97195" y="741334"/>
            <a:ext cx="1023783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সোনামনিরা কেমন</a:t>
            </a:r>
            <a:r>
              <a:rPr lang="bn-BD" sz="8000" b="1" baseline="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আছ তোমরা </a:t>
            </a:r>
            <a:endParaRPr lang="en-US" sz="8000" b="1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61" y="2265668"/>
            <a:ext cx="5083278" cy="3805083"/>
          </a:xfrm>
          <a:prstGeom prst="ellipse">
            <a:avLst/>
          </a:prstGeom>
          <a:ln w="28575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4790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60492" y="855407"/>
            <a:ext cx="2757948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সমস্বরে পাঠ</a:t>
            </a:r>
            <a:r>
              <a:rPr lang="bn-BD" sz="4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64" y="1976283"/>
            <a:ext cx="5705168" cy="3362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6640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74" y="1837565"/>
            <a:ext cx="2539786" cy="190852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696542" y="714246"/>
            <a:ext cx="343637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বর্ণ</a:t>
            </a:r>
            <a:r>
              <a:rPr lang="bn-BD" sz="5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শিখি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50259" y="3528499"/>
            <a:ext cx="1410928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 userDrawn="1"/>
        </p:nvSpPr>
        <p:spPr>
          <a:xfrm>
            <a:off x="1466236" y="4534339"/>
            <a:ext cx="427703" cy="627596"/>
          </a:xfrm>
          <a:prstGeom prst="downArrow">
            <a:avLst>
              <a:gd name="adj1" fmla="val 29310"/>
              <a:gd name="adj2" fmla="val 56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42416" y="5051113"/>
            <a:ext cx="813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</a:rPr>
              <a:t>চ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00" y="1837565"/>
            <a:ext cx="1952625" cy="189014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409835" y="3727707"/>
            <a:ext cx="1327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</a:rPr>
              <a:t>জ</a:t>
            </a:r>
            <a:r>
              <a:rPr lang="bn-BD" sz="4400" b="1" dirty="0" smtClean="0"/>
              <a:t>গ</a:t>
            </a:r>
            <a:endParaRPr lang="en-US" sz="4400" b="1" dirty="0"/>
          </a:p>
        </p:txBody>
      </p:sp>
      <p:sp>
        <p:nvSpPr>
          <p:cNvPr id="13" name="Down Arrow 12"/>
          <p:cNvSpPr/>
          <p:nvPr userDrawn="1"/>
        </p:nvSpPr>
        <p:spPr>
          <a:xfrm>
            <a:off x="7645809" y="4423517"/>
            <a:ext cx="427703" cy="627596"/>
          </a:xfrm>
          <a:prstGeom prst="downArrow">
            <a:avLst>
              <a:gd name="adj1" fmla="val 29310"/>
              <a:gd name="adj2" fmla="val 56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25701" y="5020388"/>
            <a:ext cx="947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</a:rPr>
              <a:t>জ</a:t>
            </a:r>
            <a:endParaRPr lang="en-US" sz="5400" b="1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67" y="1899196"/>
            <a:ext cx="2143125" cy="182851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4426355" y="3839695"/>
            <a:ext cx="1605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</a:rPr>
              <a:t>ছা</a:t>
            </a:r>
            <a:r>
              <a:rPr lang="bn-BD" sz="4400" b="1" dirty="0" smtClean="0"/>
              <a:t>তা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493763" y="5051113"/>
            <a:ext cx="7649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</a:rPr>
              <a:t>ছ</a:t>
            </a:r>
            <a:endParaRPr lang="en-US" sz="5400" dirty="0"/>
          </a:p>
        </p:txBody>
      </p:sp>
      <p:sp>
        <p:nvSpPr>
          <p:cNvPr id="19" name="Down Arrow 18"/>
          <p:cNvSpPr/>
          <p:nvPr userDrawn="1"/>
        </p:nvSpPr>
        <p:spPr>
          <a:xfrm>
            <a:off x="4688139" y="4514365"/>
            <a:ext cx="427703" cy="627596"/>
          </a:xfrm>
          <a:prstGeom prst="downArrow">
            <a:avLst>
              <a:gd name="adj1" fmla="val 29310"/>
              <a:gd name="adj2" fmla="val 56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  <p:bldP spid="17" grpId="0"/>
      <p:bldP spid="1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121787" y="743743"/>
            <a:ext cx="343637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বর্ণ</a:t>
            </a:r>
            <a:r>
              <a:rPr lang="bn-BD" sz="5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শিখি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1193" y="1932037"/>
            <a:ext cx="2209645" cy="1662321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/>
          <p:cNvSpPr txBox="1"/>
          <p:nvPr userDrawn="1"/>
        </p:nvSpPr>
        <p:spPr>
          <a:xfrm>
            <a:off x="1551193" y="3760839"/>
            <a:ext cx="135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</a:rPr>
              <a:t>ঝু</a:t>
            </a:r>
            <a:r>
              <a:rPr lang="bn-BD" sz="4400" b="1" dirty="0" smtClean="0">
                <a:solidFill>
                  <a:schemeClr val="tx1"/>
                </a:solidFill>
              </a:rPr>
              <a:t>ড়ি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449260" y="4914349"/>
            <a:ext cx="1206755" cy="1168539"/>
          </a:xfrm>
          <a:prstGeom prst="ellipse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</a:rPr>
              <a:t>ঝ</a:t>
            </a:r>
            <a:endParaRPr lang="en-US" sz="4800" dirty="0"/>
          </a:p>
        </p:txBody>
      </p:sp>
      <p:sp>
        <p:nvSpPr>
          <p:cNvPr id="10" name="Down Arrow 9"/>
          <p:cNvSpPr/>
          <p:nvPr userDrawn="1"/>
        </p:nvSpPr>
        <p:spPr>
          <a:xfrm>
            <a:off x="1788395" y="4577660"/>
            <a:ext cx="364870" cy="479923"/>
          </a:xfrm>
          <a:prstGeom prst="downArrow">
            <a:avLst>
              <a:gd name="adj1" fmla="val 3383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b="4346"/>
          <a:stretch/>
        </p:blipFill>
        <p:spPr>
          <a:xfrm>
            <a:off x="5329568" y="1932037"/>
            <a:ext cx="2841037" cy="1662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5513439" y="3859322"/>
            <a:ext cx="146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মি</a:t>
            </a:r>
            <a:r>
              <a:rPr lang="bn-BD" sz="3600" b="1" dirty="0" smtClean="0">
                <a:solidFill>
                  <a:srgbClr val="FF0000"/>
                </a:solidFill>
              </a:rPr>
              <a:t>ঞা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152470" y="5041721"/>
            <a:ext cx="821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</a:rPr>
              <a:t>ঞ</a:t>
            </a:r>
            <a:endParaRPr lang="en-US" sz="4400" dirty="0"/>
          </a:p>
        </p:txBody>
      </p:sp>
      <p:sp>
        <p:nvSpPr>
          <p:cNvPr id="14" name="Down Arrow 13"/>
          <p:cNvSpPr/>
          <p:nvPr userDrawn="1"/>
        </p:nvSpPr>
        <p:spPr>
          <a:xfrm>
            <a:off x="6385216" y="4577660"/>
            <a:ext cx="364870" cy="479923"/>
          </a:xfrm>
          <a:prstGeom prst="downArrow">
            <a:avLst>
              <a:gd name="adj1" fmla="val 3383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121787" y="743743"/>
            <a:ext cx="343637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বর্ণ</a:t>
            </a:r>
            <a:r>
              <a:rPr lang="bn-BD" sz="5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শিখি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071372" y="2920181"/>
            <a:ext cx="1017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</a:rPr>
              <a:t>চ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546599" y="2846439"/>
            <a:ext cx="1150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</a:rPr>
              <a:t>ছ</a:t>
            </a:r>
            <a:r>
              <a:rPr lang="bn-BD" baseline="0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154174" y="2846439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</a:rPr>
              <a:t>জ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982974" y="2846439"/>
            <a:ext cx="1342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</a:rPr>
              <a:t>ঝ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782277" y="2846439"/>
            <a:ext cx="1194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</a:rPr>
              <a:t>ঞ</a:t>
            </a:r>
            <a:r>
              <a:rPr lang="bn-BD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47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76631" y="943897"/>
            <a:ext cx="269895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একক কাজ </a:t>
            </a:r>
            <a:endParaRPr lang="en-US" sz="3600" b="1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89985" y="1082396"/>
            <a:ext cx="2905433" cy="895826"/>
          </a:xfrm>
          <a:prstGeom prst="downArrowCallout">
            <a:avLst>
              <a:gd name="adj1" fmla="val 31586"/>
              <a:gd name="adj2" fmla="val 39817"/>
              <a:gd name="adj3" fmla="val 18415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</a:rPr>
              <a:t>ছবি</a:t>
            </a:r>
            <a:r>
              <a:rPr lang="bn-BD" sz="3200" b="1" baseline="0" dirty="0" smtClean="0">
                <a:solidFill>
                  <a:srgbClr val="7030A0"/>
                </a:solidFill>
              </a:rPr>
              <a:t> দেখে বল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167" y="2305094"/>
            <a:ext cx="1792026" cy="1209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85" y="2346834"/>
            <a:ext cx="1544281" cy="1209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47" y="2305094"/>
            <a:ext cx="1722795" cy="1344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23" y="2244015"/>
            <a:ext cx="1496181" cy="146654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/>
          <a:srcRect t="5605"/>
          <a:stretch/>
        </p:blipFill>
        <p:spPr>
          <a:xfrm>
            <a:off x="9132285" y="2182937"/>
            <a:ext cx="1847235" cy="146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868927" y="4173794"/>
            <a:ext cx="140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শমা</a:t>
            </a:r>
            <a:r>
              <a:rPr lang="bn-BD" sz="3600" b="1" baseline="0" dirty="0" smtClean="0"/>
              <a:t> </a:t>
            </a:r>
            <a:endParaRPr lang="en-US" sz="3600" b="1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905127" y="4112238"/>
            <a:ext cx="662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</a:rPr>
              <a:t>ছ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265847" y="4083361"/>
            <a:ext cx="1118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বি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52167" y="4173793"/>
            <a:ext cx="489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চ</a:t>
            </a:r>
            <a:endParaRPr lang="en-US" sz="3600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744987" y="4112238"/>
            <a:ext cx="66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জ</a:t>
            </a:r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231300" y="4112238"/>
            <a:ext cx="61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গ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126423" y="4112238"/>
            <a:ext cx="6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ঝ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7521780" y="4112237"/>
            <a:ext cx="7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ড় </a:t>
            </a:r>
            <a:endParaRPr lang="en-US" sz="3600" b="1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538519" y="4173793"/>
            <a:ext cx="52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মি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9971852" y="4162185"/>
            <a:ext cx="56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ঞা</a:t>
            </a:r>
            <a:r>
              <a:rPr lang="bn-BD" sz="3600" baseline="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214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126656" y="678425"/>
            <a:ext cx="4041059" cy="1377494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</a:rPr>
              <a:t>দলীয় কাজ 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681314" y="2527514"/>
            <a:ext cx="63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</a:rPr>
              <a:t>চ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8200" y="3465871"/>
            <a:ext cx="1420481" cy="958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00" y="4660454"/>
            <a:ext cx="1223047" cy="104350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07573" y="3778166"/>
            <a:ext cx="78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ছ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6085" y="2128314"/>
            <a:ext cx="1265162" cy="126516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51818" y="5115961"/>
            <a:ext cx="66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জ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93424" y="5115960"/>
            <a:ext cx="154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চ</a:t>
            </a:r>
            <a:r>
              <a:rPr lang="bn-BD" sz="3600" b="1" dirty="0" smtClean="0"/>
              <a:t>শমা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596214" y="3775215"/>
            <a:ext cx="114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জ</a:t>
            </a:r>
            <a:r>
              <a:rPr lang="bn-BD" sz="3600" b="1" dirty="0" smtClean="0"/>
              <a:t>গ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393424" y="2204348"/>
            <a:ext cx="170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ছা</a:t>
            </a:r>
            <a:r>
              <a:rPr lang="bn-BD" sz="3600" b="1" dirty="0" smtClean="0"/>
              <a:t>তা</a:t>
            </a:r>
            <a:r>
              <a:rPr lang="bn-BD" baseline="0" dirty="0" smtClean="0"/>
              <a:t> </a:t>
            </a:r>
            <a:endParaRPr lang="en-US" dirty="0"/>
          </a:p>
        </p:txBody>
      </p:sp>
      <p:cxnSp>
        <p:nvCxnSpPr>
          <p:cNvPr id="18" name="Straight Arrow Connector 17"/>
          <p:cNvCxnSpPr/>
          <p:nvPr userDrawn="1"/>
        </p:nvCxnSpPr>
        <p:spPr>
          <a:xfrm>
            <a:off x="2237475" y="2974920"/>
            <a:ext cx="1374651" cy="9702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 userDrawn="1"/>
        </p:nvCxnSpPr>
        <p:spPr>
          <a:xfrm>
            <a:off x="4721247" y="4098380"/>
            <a:ext cx="1672177" cy="11962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 userDrawn="1"/>
        </p:nvCxnSpPr>
        <p:spPr>
          <a:xfrm>
            <a:off x="1998404" y="4247535"/>
            <a:ext cx="1613722" cy="9346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 userDrawn="1"/>
        </p:nvCxnSpPr>
        <p:spPr>
          <a:xfrm flipV="1">
            <a:off x="4721247" y="2527513"/>
            <a:ext cx="1672177" cy="24721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 userDrawn="1"/>
        </p:nvCxnSpPr>
        <p:spPr>
          <a:xfrm flipV="1">
            <a:off x="2315495" y="2974920"/>
            <a:ext cx="1296631" cy="23197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5" idx="1"/>
          </p:cNvCxnSpPr>
          <p:nvPr userDrawn="1"/>
        </p:nvCxnSpPr>
        <p:spPr>
          <a:xfrm>
            <a:off x="4454013" y="2974920"/>
            <a:ext cx="2142201" cy="11234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34181" y="604684"/>
            <a:ext cx="2566220" cy="1650742"/>
          </a:xfrm>
          <a:prstGeom prst="wave">
            <a:avLst>
              <a:gd name="adj1" fmla="val 12500"/>
              <a:gd name="adj2" fmla="val -575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</a:rPr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01097" y="2551471"/>
            <a:ext cx="1327355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</a:rPr>
              <a:t>চ 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62632" y="2551471"/>
            <a:ext cx="1312607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</a:rPr>
              <a:t>ছ</a:t>
            </a:r>
            <a:r>
              <a:rPr lang="bn-BD" sz="8800" b="1" baseline="0" dirty="0" smtClean="0">
                <a:solidFill>
                  <a:srgbClr val="FF0000"/>
                </a:solidFill>
              </a:rPr>
              <a:t> 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309419" y="2551471"/>
            <a:ext cx="1592826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/>
              <a:t>জ</a:t>
            </a:r>
            <a:endParaRPr lang="en-US" sz="8800" b="1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462683" y="2551471"/>
            <a:ext cx="1548581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/>
              <a:t>ঝ</a:t>
            </a:r>
            <a:endParaRPr lang="en-US" sz="8800" b="1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571702" y="2551471"/>
            <a:ext cx="1533832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/>
              <a:t>ঞ</a:t>
            </a:r>
            <a:r>
              <a:rPr lang="bn-BD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02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1" animBg="1"/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86250" y="604684"/>
            <a:ext cx="4664177" cy="2707838"/>
          </a:xfrm>
          <a:prstGeom prst="parallelogram">
            <a:avLst>
              <a:gd name="adj" fmla="val 53322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/>
              <a:t>বাড়ির</a:t>
            </a:r>
            <a:r>
              <a:rPr lang="bn-BD" sz="6000" b="1" baseline="0" dirty="0" smtClean="0"/>
              <a:t> কাজ </a:t>
            </a:r>
            <a:endParaRPr lang="en-US" sz="60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259827" y="2980754"/>
            <a:ext cx="7125929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 থেকে</a:t>
            </a:r>
            <a:r>
              <a:rPr lang="bn-BD" sz="40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 গুলি খাতায় লিখে আনবে।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68926" y="1091381"/>
            <a:ext cx="10251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cap="none" spc="0" dirty="0" smtClean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ধন্যবাদ</a:t>
            </a:r>
            <a:r>
              <a:rPr lang="bn-BD" sz="6000" b="1" cap="none" spc="0" baseline="0" dirty="0" smtClean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সোনামনিরা </a:t>
            </a:r>
          </a:p>
          <a:p>
            <a:r>
              <a:rPr lang="bn-BD" sz="6000" b="1" cap="none" spc="0" baseline="0" dirty="0" smtClean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এখন বিদায় আবার দেখা হবে </a:t>
            </a:r>
            <a:endParaRPr lang="en-US" sz="6000" b="1" cap="none" spc="0" dirty="0">
              <a:ln w="381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41" y="3030373"/>
            <a:ext cx="3363861" cy="3178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279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7195" y="6413134"/>
            <a:ext cx="2743200" cy="365125"/>
          </a:xfrm>
        </p:spPr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46573" y="6328642"/>
            <a:ext cx="2743200" cy="365125"/>
          </a:xfrm>
        </p:spPr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86084" y="6335807"/>
            <a:ext cx="4114800" cy="365125"/>
          </a:xfrm>
        </p:spPr>
        <p:txBody>
          <a:bodyPr/>
          <a:lstStyle/>
          <a:p>
            <a:r>
              <a:rPr lang="en-US" dirty="0" err="1" smtClean="0"/>
              <a:t>শাহবাজ</a:t>
            </a:r>
            <a:r>
              <a:rPr lang="en-US" dirty="0" smtClean="0"/>
              <a:t> </a:t>
            </a:r>
            <a:r>
              <a:rPr lang="en-US" dirty="0" err="1" smtClean="0"/>
              <a:t>উদ্দিন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156588" y="663676"/>
            <a:ext cx="3749040" cy="1645920"/>
          </a:xfrm>
          <a:prstGeom prst="wave">
            <a:avLst>
              <a:gd name="adj1" fmla="val 11122"/>
              <a:gd name="adj2" fmla="val 5995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432" y="2875935"/>
            <a:ext cx="5073445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মোঃশাহবাজ</a:t>
            </a:r>
            <a:r>
              <a:rPr lang="bn-BD" sz="44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উদ্দিন</a:t>
            </a:r>
          </a:p>
          <a:p>
            <a:r>
              <a:rPr lang="bn-BD" sz="36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3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আনুজানি সরকারি প্রাথমিক বিদ্যালয়</a:t>
            </a:r>
            <a:r>
              <a:rPr lang="bn-BD" sz="3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b="1" baseline="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 , সুনামগঞ্জ।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81" y="855406"/>
            <a:ext cx="1455173" cy="173736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6799006" y="2861186"/>
            <a:ext cx="4658031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r>
              <a:rPr lang="bn-BD" sz="36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r>
              <a:rPr lang="bn-BD" sz="36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১৭</a:t>
            </a:r>
          </a:p>
          <a:p>
            <a:r>
              <a:rPr lang="bn-BD" sz="3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বর্ণ শিখি চ ছ জ ঝ ঞ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6671" y="619017"/>
            <a:ext cx="1723102" cy="204296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6093541" y="2692477"/>
            <a:ext cx="304800" cy="2952238"/>
            <a:chOff x="6031108" y="2661981"/>
            <a:chExt cx="304800" cy="2952238"/>
          </a:xfrm>
        </p:grpSpPr>
        <p:grpSp>
          <p:nvGrpSpPr>
            <p:cNvPr id="17" name="Group 16"/>
            <p:cNvGrpSpPr/>
            <p:nvPr userDrawn="1"/>
          </p:nvGrpSpPr>
          <p:grpSpPr>
            <a:xfrm>
              <a:off x="6031108" y="2661981"/>
              <a:ext cx="152400" cy="2799838"/>
              <a:chOff x="6031108" y="2661981"/>
              <a:chExt cx="152400" cy="2799838"/>
            </a:xfrm>
          </p:grpSpPr>
          <p:cxnSp>
            <p:nvCxnSpPr>
              <p:cNvPr id="14" name="Straight Arrow Connector 13"/>
              <p:cNvCxnSpPr/>
              <p:nvPr userDrawn="1"/>
            </p:nvCxnSpPr>
            <p:spPr>
              <a:xfrm>
                <a:off x="6031108" y="2661981"/>
                <a:ext cx="0" cy="264743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 userDrawn="1"/>
            </p:nvCxnSpPr>
            <p:spPr>
              <a:xfrm flipV="1">
                <a:off x="6183508" y="2814381"/>
                <a:ext cx="0" cy="264743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/>
            <p:cNvCxnSpPr/>
            <p:nvPr userDrawn="1"/>
          </p:nvCxnSpPr>
          <p:spPr>
            <a:xfrm>
              <a:off x="6335908" y="2966781"/>
              <a:ext cx="0" cy="26474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35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783326" y="1070544"/>
            <a:ext cx="365760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62776" y="2052071"/>
            <a:ext cx="8838024" cy="4117412"/>
            <a:chOff x="1262776" y="2052071"/>
            <a:chExt cx="8838024" cy="411741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/>
            <a:srcRect l="1580" t="3165" r="3421"/>
            <a:stretch/>
          </p:blipFill>
          <p:spPr>
            <a:xfrm>
              <a:off x="1262776" y="2063012"/>
              <a:ext cx="2787446" cy="21383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/>
            <a:srcRect b="2084"/>
            <a:stretch/>
          </p:blipFill>
          <p:spPr>
            <a:xfrm>
              <a:off x="4286186" y="2052071"/>
              <a:ext cx="2789325" cy="210901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11475" y="2108304"/>
              <a:ext cx="2789325" cy="2027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32987" y="4309828"/>
              <a:ext cx="3939048" cy="185965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681316" y="4360998"/>
              <a:ext cx="3511962" cy="175731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884506" y="672148"/>
            <a:ext cx="4948482" cy="1307306"/>
          </a:xfrm>
          <a:prstGeom prst="parallelogram">
            <a:avLst>
              <a:gd name="adj" fmla="val 60448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0" cap="none" spc="0" dirty="0" smtClean="0">
                <a:ln w="3175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</a:t>
            </a:r>
            <a:r>
              <a:rPr lang="bn-BD" sz="5400" b="0" cap="none" spc="0" baseline="0" dirty="0" smtClean="0">
                <a:ln w="3175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 </a:t>
            </a:r>
            <a:endParaRPr lang="en-US" sz="5400" b="0" cap="none" spc="0" dirty="0">
              <a:ln w="3175"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0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90900" y="693174"/>
            <a:ext cx="5030429" cy="1727002"/>
          </a:xfrm>
          <a:prstGeom prst="leftRightArrow">
            <a:avLst>
              <a:gd name="adj1" fmla="val 53216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BD" sz="5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91099" y="2625213"/>
            <a:ext cx="1830029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C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254045" y="4036593"/>
            <a:ext cx="8391832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 দেখি ও এর নাম বলি,এসো পড়ি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1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sp>
        <p:nvSpPr>
          <p:cNvPr id="6" name="Plaque 5"/>
          <p:cNvSpPr/>
          <p:nvPr userDrawn="1"/>
        </p:nvSpPr>
        <p:spPr>
          <a:xfrm>
            <a:off x="3107441" y="753509"/>
            <a:ext cx="5193443" cy="1326014"/>
          </a:xfrm>
          <a:prstGeom prst="plaque">
            <a:avLst>
              <a:gd name="adj" fmla="val 31932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823884" y="2709232"/>
            <a:ext cx="8839200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1.1.1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 বলতে পারবে।</a:t>
            </a:r>
          </a:p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.1.2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 পড়তে পারবে।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99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শাহবাজ</a:t>
            </a:r>
            <a:r>
              <a:rPr lang="en-US" dirty="0" smtClean="0"/>
              <a:t> </a:t>
            </a:r>
            <a:r>
              <a:rPr lang="en-US" dirty="0" err="1" smtClean="0"/>
              <a:t>উদ্দিন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86084" y="840658"/>
            <a:ext cx="3291348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3175"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 smtClean="0">
                <a:ln w="3175"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3175"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b="1" baseline="0" dirty="0" smtClean="0">
                <a:ln w="3175"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baseline="0" dirty="0" err="1" smtClean="0">
                <a:ln w="3175"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baseline="0" dirty="0" smtClean="0">
                <a:ln w="3175"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3175">
                <a:solidFill>
                  <a:srgbClr val="FFFF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889" y="1946971"/>
            <a:ext cx="2680650" cy="210865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354943" y="4424517"/>
            <a:ext cx="1902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r>
              <a:rPr lang="bn-BD" sz="40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রাখি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r="4241" b="7205"/>
          <a:stretch/>
        </p:blipFill>
        <p:spPr>
          <a:xfrm>
            <a:off x="4830709" y="2116076"/>
            <a:ext cx="2705717" cy="19987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073446" y="4362961"/>
            <a:ext cx="1991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41" y="2116076"/>
            <a:ext cx="2272481" cy="1998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8874842" y="4424517"/>
            <a:ext cx="1726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নামে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93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186084" y="752168"/>
            <a:ext cx="3291348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3175"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 smtClean="0">
                <a:ln w="3175"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3175"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b="1" baseline="0" dirty="0" smtClean="0">
                <a:ln w="3175"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baseline="0" dirty="0" err="1" smtClean="0">
                <a:ln w="3175"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baseline="0" dirty="0" smtClean="0">
                <a:ln w="3175"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3175">
                <a:solidFill>
                  <a:srgbClr val="FFFF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318751" y="4513006"/>
            <a:ext cx="1843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4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3" y="1521609"/>
            <a:ext cx="3161686" cy="2873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6084" y="1783397"/>
            <a:ext cx="5759776" cy="261162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653381" y="4650381"/>
            <a:ext cx="4825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bn-BD" sz="44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রোদে ঘেমে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663" y="2735824"/>
            <a:ext cx="1792026" cy="1209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32" y="2346836"/>
            <a:ext cx="2980403" cy="16739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78" y="2282311"/>
            <a:ext cx="2954595" cy="180299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957234" y="916347"/>
            <a:ext cx="44577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</a:t>
            </a:r>
            <a:r>
              <a:rPr lang="bn-BD" sz="4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 ও বলি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39663" y="4436633"/>
            <a:ext cx="1578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490573" y="4405854"/>
            <a:ext cx="164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735343" y="4375077"/>
            <a:ext cx="107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1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bn-BD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শাহবাজ উদ্দিন 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681317" y="870155"/>
            <a:ext cx="4218038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</a:t>
            </a:r>
            <a:r>
              <a:rPr lang="bn-BD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 ও বলি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32837" y="4107180"/>
            <a:ext cx="2061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</a:rPr>
              <a:t>ঝ</a:t>
            </a:r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ড়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8" y="1757117"/>
            <a:ext cx="3533929" cy="2350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/>
          <a:srcRect t="5605"/>
          <a:stretch/>
        </p:blipFill>
        <p:spPr>
          <a:xfrm>
            <a:off x="5632890" y="2116375"/>
            <a:ext cx="3154360" cy="199080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243484" y="4271406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17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7123"/>
            </a:avLst>
          </a:prstGeom>
          <a:blipFill>
            <a:blip r:embed="rId20"/>
            <a:tile tx="0" ty="0" sx="100000" sy="100000" flip="none" algn="tl"/>
          </a:blipFill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926" y="6466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aseline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D4368E21-B598-474E-A873-EFC4ABC5E66B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4842" y="64446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মোবাঃ ০১৭৪৭১৪৮৮৮৫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6084" y="64669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শাহবাজ</a:t>
            </a:r>
            <a:r>
              <a:rPr lang="en-US" dirty="0" smtClean="0"/>
              <a:t> </a:t>
            </a:r>
            <a:r>
              <a:rPr lang="en-US" dirty="0" err="1" smtClean="0"/>
              <a:t>উদ্দিন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2" r:id="rId6"/>
    <p:sldLayoutId id="2147483663" r:id="rId7"/>
    <p:sldLayoutId id="2147483660" r:id="rId8"/>
    <p:sldLayoutId id="2147483661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6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7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24738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434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27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59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6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31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2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204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46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44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87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92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24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051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39</cp:revision>
  <dcterms:created xsi:type="dcterms:W3CDTF">2019-09-29T15:09:39Z</dcterms:created>
  <dcterms:modified xsi:type="dcterms:W3CDTF">2019-10-01T13:15:24Z</dcterms:modified>
</cp:coreProperties>
</file>