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75" r:id="rId2"/>
    <p:sldId id="258" r:id="rId3"/>
    <p:sldId id="259" r:id="rId4"/>
    <p:sldId id="270" r:id="rId5"/>
    <p:sldId id="265" r:id="rId6"/>
    <p:sldId id="268" r:id="rId7"/>
    <p:sldId id="269" r:id="rId8"/>
    <p:sldId id="261" r:id="rId9"/>
    <p:sldId id="260" r:id="rId10"/>
    <p:sldId id="267" r:id="rId11"/>
    <p:sldId id="266" r:id="rId12"/>
    <p:sldId id="262" r:id="rId13"/>
    <p:sldId id="263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4660"/>
  </p:normalViewPr>
  <p:slideViewPr>
    <p:cSldViewPr snapToGrid="0">
      <p:cViewPr varScale="1">
        <p:scale>
          <a:sx n="80" d="100"/>
          <a:sy n="80" d="100"/>
        </p:scale>
        <p:origin x="3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0DB0-C8E5-4AF7-BBC1-0A0F176B7278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899A-E657-4196-9025-AA6AED546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0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0DB0-C8E5-4AF7-BBC1-0A0F176B7278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899A-E657-4196-9025-AA6AED546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6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0DB0-C8E5-4AF7-BBC1-0A0F176B7278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899A-E657-4196-9025-AA6AED5462B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0348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0DB0-C8E5-4AF7-BBC1-0A0F176B7278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899A-E657-4196-9025-AA6AED546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43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0DB0-C8E5-4AF7-BBC1-0A0F176B7278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899A-E657-4196-9025-AA6AED5462B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60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0DB0-C8E5-4AF7-BBC1-0A0F176B7278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899A-E657-4196-9025-AA6AED546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81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0DB0-C8E5-4AF7-BBC1-0A0F176B7278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899A-E657-4196-9025-AA6AED546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52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0DB0-C8E5-4AF7-BBC1-0A0F176B7278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899A-E657-4196-9025-AA6AED546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44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0DB0-C8E5-4AF7-BBC1-0A0F176B7278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899A-E657-4196-9025-AA6AED546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1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0DB0-C8E5-4AF7-BBC1-0A0F176B7278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899A-E657-4196-9025-AA6AED546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55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0DB0-C8E5-4AF7-BBC1-0A0F176B7278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899A-E657-4196-9025-AA6AED546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1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0DB0-C8E5-4AF7-BBC1-0A0F176B7278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899A-E657-4196-9025-AA6AED546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5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0DB0-C8E5-4AF7-BBC1-0A0F176B7278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899A-E657-4196-9025-AA6AED546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2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0DB0-C8E5-4AF7-BBC1-0A0F176B7278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899A-E657-4196-9025-AA6AED546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7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0DB0-C8E5-4AF7-BBC1-0A0F176B7278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899A-E657-4196-9025-AA6AED546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9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0DB0-C8E5-4AF7-BBC1-0A0F176B7278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899A-E657-4196-9025-AA6AED546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0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40DB0-C8E5-4AF7-BBC1-0A0F176B7278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EEA899A-E657-4196-9025-AA6AED546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06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2068286" y="1224618"/>
            <a:ext cx="6096000" cy="39703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bn-IN" sz="2800" u="sng" dirty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>
                <a:latin typeface="NikoshBAN" pitchFamily="2" charset="0"/>
                <a:cs typeface="NikoshBAN" pitchFamily="2" charset="0"/>
              </a:rPr>
              <a:t>স্লাইডটি</a:t>
            </a:r>
            <a:r>
              <a:rPr lang="en-US" sz="2800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>
                <a:latin typeface="NikoshBAN" pitchFamily="2" charset="0"/>
                <a:cs typeface="NikoshBAN" pitchFamily="2" charset="0"/>
              </a:rPr>
              <a:t>সন্মানিত</a:t>
            </a:r>
            <a:r>
              <a:rPr lang="en-US" sz="2800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>
                <a:latin typeface="NikoshBAN" pitchFamily="2" charset="0"/>
                <a:cs typeface="NikoshBAN" pitchFamily="2" charset="0"/>
              </a:rPr>
              <a:t>শিক্ষকবৃন্দের</a:t>
            </a:r>
            <a:r>
              <a:rPr lang="en-US" sz="2800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>
                <a:latin typeface="NikoshBAN" pitchFamily="2" charset="0"/>
                <a:cs typeface="NikoshBAN" pitchFamily="2" charset="0"/>
              </a:rPr>
              <a:t>জন্য</a:t>
            </a:r>
            <a:endParaRPr lang="en-US" sz="2800" u="sng" dirty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স্লাইডটি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হাইড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ক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F-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চেপে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হাইড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স্লাইডগুলো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দেখা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যা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শ্রেনিকক্ষে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উপস্থাপনের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পরামর্শ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স্লাইডের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নীচে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নোট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আকারে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সংযোজন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ে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ছে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কনটেন্টটি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উপস্থাপনের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নির্ধারিত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/সমস্যার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উপস্থাপনের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সবিনয়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অনুরোধ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027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519" y="424685"/>
            <a:ext cx="4302268" cy="2765744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380" y="424685"/>
            <a:ext cx="3452884" cy="25896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08" y="474159"/>
            <a:ext cx="3386919" cy="254018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BCA2ABE-A105-4532-BE5A-9FA3B10DE857}"/>
              </a:ext>
            </a:extLst>
          </p:cNvPr>
          <p:cNvSpPr txBox="1"/>
          <p:nvPr/>
        </p:nvSpPr>
        <p:spPr>
          <a:xfrm>
            <a:off x="177352" y="3843653"/>
            <a:ext cx="11837296" cy="15696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altLang="en-US" sz="9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 পাতা ও যৌগিক পাতা।</a:t>
            </a:r>
            <a:endParaRPr lang="en-US" altLang="en-US" sz="9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76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590" y="128888"/>
            <a:ext cx="11254836" cy="118922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</a:t>
            </a:r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জঃ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EEB955-6FD9-41E1-B6D0-27F06F200A43}"/>
              </a:ext>
            </a:extLst>
          </p:cNvPr>
          <p:cNvSpPr/>
          <p:nvPr/>
        </p:nvSpPr>
        <p:spPr>
          <a:xfrm>
            <a:off x="0" y="4904512"/>
            <a:ext cx="580841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যৌগিক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পাতা অংকন কর 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4C1A30-6862-46FB-808E-32100C973AD7}"/>
              </a:ext>
            </a:extLst>
          </p:cNvPr>
          <p:cNvSpPr/>
          <p:nvPr/>
        </p:nvSpPr>
        <p:spPr>
          <a:xfrm>
            <a:off x="6096000" y="4904512"/>
            <a:ext cx="5841664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সরল পাতা অংকন কর ।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080D040-9E0F-4313-B40B-B0DD436702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331" y="1511613"/>
            <a:ext cx="3357797" cy="3357797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22D38650-C1FA-44CB-A6DD-CA7E0E92245F}"/>
              </a:ext>
            </a:extLst>
          </p:cNvPr>
          <p:cNvGrpSpPr/>
          <p:nvPr/>
        </p:nvGrpSpPr>
        <p:grpSpPr>
          <a:xfrm>
            <a:off x="6082053" y="1511613"/>
            <a:ext cx="5378780" cy="3048553"/>
            <a:chOff x="6082053" y="1511613"/>
            <a:chExt cx="5378780" cy="3048553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5D19A78-9051-4302-954B-DC8C15E62BF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2053" y="1672588"/>
              <a:ext cx="2792508" cy="2865515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9846D92-6505-4B08-A27F-2D98711670C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74561" y="1511613"/>
              <a:ext cx="2586272" cy="3048553"/>
            </a:xfrm>
            <a:prstGeom prst="rect">
              <a:avLst/>
            </a:prstGeom>
          </p:spPr>
        </p:pic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9830B114-D168-46E7-88A7-85F49A821489}"/>
              </a:ext>
            </a:extLst>
          </p:cNvPr>
          <p:cNvSpPr txBox="1"/>
          <p:nvPr/>
        </p:nvSpPr>
        <p:spPr>
          <a:xfrm>
            <a:off x="554636" y="5862944"/>
            <a:ext cx="3822492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গোলাপ  দল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687730A-079F-4F2C-A977-03F292AC8156}"/>
              </a:ext>
            </a:extLst>
          </p:cNvPr>
          <p:cNvSpPr txBox="1"/>
          <p:nvPr/>
        </p:nvSpPr>
        <p:spPr>
          <a:xfrm>
            <a:off x="6628151" y="5963959"/>
            <a:ext cx="3822492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বেলী দল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90" y="9023"/>
            <a:ext cx="11872210" cy="1025659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bn-IN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মুল্যায়নঃ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39" y="4398209"/>
            <a:ext cx="12007121" cy="23341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bn-IN" alt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১। পাতা কত প্রকার ও কি কি?</a:t>
            </a:r>
          </a:p>
          <a:p>
            <a:pPr marL="0" indent="0">
              <a:buNone/>
            </a:pPr>
            <a:r>
              <a:rPr lang="bn-IN" alt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 ২নং চিত্রের  পাতা কোন গাছের পাতা?</a:t>
            </a:r>
          </a:p>
          <a:p>
            <a:pPr marL="0" indent="0">
              <a:buNone/>
            </a:pPr>
            <a:r>
              <a:rPr lang="bn-IN" alt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৩। ৩নং চিত্রের পাতা  সরল না যৌগিক পাতা?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41" y="1292713"/>
            <a:ext cx="3086688" cy="213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769" y="1264241"/>
            <a:ext cx="3467725" cy="19402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D956CA-AEE6-4FE7-AAF7-4499CAB096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489" y="1113984"/>
            <a:ext cx="3086688" cy="231501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C76A25F-D5A5-40AD-AB8F-BD8FD726AEEB}"/>
              </a:ext>
            </a:extLst>
          </p:cNvPr>
          <p:cNvSpPr txBox="1"/>
          <p:nvPr/>
        </p:nvSpPr>
        <p:spPr>
          <a:xfrm>
            <a:off x="366341" y="3792510"/>
            <a:ext cx="203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1 নং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1C871A-BF2E-4AE4-819E-C66DAA716C78}"/>
              </a:ext>
            </a:extLst>
          </p:cNvPr>
          <p:cNvSpPr/>
          <p:nvPr/>
        </p:nvSpPr>
        <p:spPr>
          <a:xfrm>
            <a:off x="4843673" y="3476595"/>
            <a:ext cx="15043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 নং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0E68D6-FF0D-462A-814E-CD9A521808F7}"/>
              </a:ext>
            </a:extLst>
          </p:cNvPr>
          <p:cNvSpPr/>
          <p:nvPr/>
        </p:nvSpPr>
        <p:spPr>
          <a:xfrm>
            <a:off x="8758681" y="3482942"/>
            <a:ext cx="17435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৩ নং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73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54" y="0"/>
            <a:ext cx="12052092" cy="124918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bn-IN" sz="8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বাড়ীর কাজঃ</a:t>
            </a:r>
            <a:endParaRPr lang="en-US" sz="80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53" y="5093856"/>
            <a:ext cx="12052092" cy="151680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bn-IN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সরল পাতা ও একটি যৌগিক পাতার </a:t>
            </a:r>
            <a:r>
              <a:rPr lang="bn-BD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চিহ্নিত </a:t>
            </a:r>
            <a:r>
              <a:rPr lang="bn-IN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bn-BD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সহ</a:t>
            </a:r>
            <a:r>
              <a:rPr lang="bn-IN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অংকন করে আনবে।</a:t>
            </a:r>
            <a:endParaRPr lang="en-US" alt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21461D-8B40-46CE-83E7-2D77D8611D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012" y="1463345"/>
            <a:ext cx="5231567" cy="346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61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E09412D-699A-4D05-906D-604B1AB2C8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476" y="170631"/>
            <a:ext cx="6574943" cy="65749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48E0804-D13A-43E6-8F2A-37810345D4E8}"/>
              </a:ext>
            </a:extLst>
          </p:cNvPr>
          <p:cNvSpPr txBox="1"/>
          <p:nvPr/>
        </p:nvSpPr>
        <p:spPr>
          <a:xfrm>
            <a:off x="2383436" y="1049311"/>
            <a:ext cx="6490741" cy="382249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199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19900" b="1" dirty="0">
              <a:ln/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1774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EC9C9B8-ACB1-4A85-BA6E-AB040C6080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350" y="0"/>
            <a:ext cx="5806502" cy="677994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41D59ED-0F50-4738-93ED-51D195229440}"/>
              </a:ext>
            </a:extLst>
          </p:cNvPr>
          <p:cNvSpPr txBox="1"/>
          <p:nvPr/>
        </p:nvSpPr>
        <p:spPr>
          <a:xfrm>
            <a:off x="3552669" y="1588957"/>
            <a:ext cx="5756223" cy="264687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IN" sz="1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7207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E8CA2F9-AB69-4C2A-A19A-7C2BD72D80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268"/>
            <a:ext cx="2067144" cy="2583930"/>
          </a:xfrm>
          <a:prstGeom prst="rect">
            <a:avLst/>
          </a:prstGeom>
        </p:spPr>
      </p:pic>
      <p:sp>
        <p:nvSpPr>
          <p:cNvPr id="9" name="TextBox 16">
            <a:extLst>
              <a:ext uri="{FF2B5EF4-FFF2-40B4-BE49-F238E27FC236}">
                <a16:creationId xmlns:a16="http://schemas.microsoft.com/office/drawing/2014/main" id="{BAB8A7F2-6298-4C06-A8C6-BD9BC0D9A580}"/>
              </a:ext>
            </a:extLst>
          </p:cNvPr>
          <p:cNvSpPr txBox="1"/>
          <p:nvPr/>
        </p:nvSpPr>
        <p:spPr>
          <a:xfrm>
            <a:off x="54864" y="2808893"/>
            <a:ext cx="6041136" cy="3872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সাইফুল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সাইফ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সারমারা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নাছির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দ্যালয়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বকশীগঞ্জ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জামালপুর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০১৭২২-৭০৩৭২৭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ইমেইলঃ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saifulislambtt</a:t>
            </a:r>
            <a:r>
              <a:rPr lang="b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@gmail.com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2082D7-A288-4D73-82AD-4548AF563745}"/>
              </a:ext>
            </a:extLst>
          </p:cNvPr>
          <p:cNvSpPr/>
          <p:nvPr/>
        </p:nvSpPr>
        <p:spPr>
          <a:xfrm>
            <a:off x="6265889" y="2808893"/>
            <a:ext cx="5871247" cy="38720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alt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bn-IN" alt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শ্রেণি- </a:t>
            </a:r>
            <a:r>
              <a:rPr lang="bn-IN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ষষ্ঠ </a:t>
            </a:r>
          </a:p>
          <a:p>
            <a:r>
              <a:rPr lang="bn-BD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অধ্যায়-</a:t>
            </a:r>
            <a:r>
              <a:rPr lang="bn-IN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চতুর্থ  </a:t>
            </a:r>
            <a:endParaRPr lang="bn-BD" alt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বিষয়: </a:t>
            </a:r>
            <a:r>
              <a:rPr lang="bn-IN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বিজ্ঞান </a:t>
            </a:r>
          </a:p>
          <a:p>
            <a:r>
              <a:rPr lang="bn-IN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সময়ঃ ৪</a:t>
            </a:r>
            <a:r>
              <a:rPr lang="en-US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0</a:t>
            </a:r>
            <a:r>
              <a:rPr lang="bn-IN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মিঃ</a:t>
            </a:r>
          </a:p>
          <a:p>
            <a:r>
              <a:rPr lang="bn-IN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তারিখঃ11/10/২০১৯ইং </a:t>
            </a:r>
            <a:endParaRPr lang="bn-BD" alt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28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64C80F5-F40E-4BA6-B350-74605084CC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84" y="373612"/>
            <a:ext cx="11317675" cy="5992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69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37" y="303940"/>
            <a:ext cx="3573564" cy="31250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097" y="319819"/>
            <a:ext cx="3674231" cy="312505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B41F223-8D52-49C8-9A29-FAAE5D322055}"/>
              </a:ext>
            </a:extLst>
          </p:cNvPr>
          <p:cNvSpPr txBox="1"/>
          <p:nvPr/>
        </p:nvSpPr>
        <p:spPr>
          <a:xfrm>
            <a:off x="200311" y="4437089"/>
            <a:ext cx="11723725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উপরের চিত্র গুলো লক্ষ্য করঃ 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5B1DA8-0F50-4526-9B16-2A36B7334A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724" y="319819"/>
            <a:ext cx="4145574" cy="310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86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113D48C-6507-4EF4-AFF3-3D6241E11F73}"/>
              </a:ext>
            </a:extLst>
          </p:cNvPr>
          <p:cNvSpPr txBox="1"/>
          <p:nvPr/>
        </p:nvSpPr>
        <p:spPr>
          <a:xfrm>
            <a:off x="234137" y="299804"/>
            <a:ext cx="11723725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 চিত্র  গুলো লক্ষ্য করঃ 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793B1B-DF3A-4C0E-B6E0-624EAE2355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0" y="2074259"/>
            <a:ext cx="3720702" cy="26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EFCDB46-E7C8-4BAD-A8C0-EA91AC4B60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212" y="1806538"/>
            <a:ext cx="1631430" cy="2960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6DA8DDB-EED5-4C7E-A639-56D034E05F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383" y="2046380"/>
            <a:ext cx="4862157" cy="272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36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8231C34-F0E0-4470-810D-EA09EA14BE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45" y="151970"/>
            <a:ext cx="11787509" cy="655405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12A99E-76A9-478A-9075-DD786CA41C60}"/>
              </a:ext>
            </a:extLst>
          </p:cNvPr>
          <p:cNvSpPr txBox="1"/>
          <p:nvPr/>
        </p:nvSpPr>
        <p:spPr>
          <a:xfrm>
            <a:off x="52587" y="1259174"/>
            <a:ext cx="1193716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পাতা ও পাতার প্রকারভেদ  </a:t>
            </a:r>
            <a:endParaRPr lang="en-US" sz="115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26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619" y="-1"/>
            <a:ext cx="11749511" cy="154398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defRPr/>
            </a:pPr>
            <a:r>
              <a:rPr lang="bn-IN" sz="8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619" y="2023672"/>
            <a:ext cx="11749511" cy="401736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 পাঠ শেষে শিক্ষাথীরা</a:t>
            </a:r>
            <a:r>
              <a:rPr lang="en-US" altLang="en-US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</a:p>
          <a:p>
            <a:pPr marL="0" indent="0">
              <a:buNone/>
            </a:pPr>
            <a:r>
              <a:rPr lang="bn-IN" altLang="en-US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1। পাতা দেখে পাতার নাম বলতে পারবে</a:t>
            </a:r>
            <a:r>
              <a:rPr lang="bn-BD" altLang="en-US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0" indent="0">
              <a:buNone/>
            </a:pPr>
            <a:r>
              <a:rPr lang="bn-IN" altLang="en-US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বিভিন্ন প্রকার পাতা সম্পর্কে বর্ননা করতে পারবে</a:t>
            </a:r>
            <a:r>
              <a:rPr lang="bn-BD" altLang="en-US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0" indent="0">
              <a:buNone/>
            </a:pPr>
            <a:r>
              <a:rPr lang="bn-IN" altLang="en-US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পাতা কত প্রকার ও কি কি তা ব্যাখ্যা 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270275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341" y="2087431"/>
            <a:ext cx="4613903" cy="333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00083" y="5679195"/>
            <a:ext cx="3756139" cy="1015663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bn-IN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সরল পাতা</a:t>
            </a:r>
            <a:endParaRPr lang="en-US" alt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799" y="2087431"/>
            <a:ext cx="2208355" cy="3092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556151" y="5466598"/>
            <a:ext cx="3756138" cy="769441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bn-IN" alt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যৌগিক পাতা</a:t>
            </a:r>
            <a:endParaRPr lang="en-US" alt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AEFBFF-5B22-4265-B40C-DB9B618B1404}"/>
              </a:ext>
            </a:extLst>
          </p:cNvPr>
          <p:cNvSpPr txBox="1"/>
          <p:nvPr/>
        </p:nvSpPr>
        <p:spPr>
          <a:xfrm>
            <a:off x="177352" y="71189"/>
            <a:ext cx="11837296" cy="15696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altLang="en-US" sz="9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 পাতা ও যৌগিক পাতা।</a:t>
            </a:r>
            <a:endParaRPr lang="en-US" altLang="en-US" sz="9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79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2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322</TotalTime>
  <Words>255</Words>
  <Application>Microsoft Office PowerPoint</Application>
  <PresentationFormat>Widescreen</PresentationFormat>
  <Paragraphs>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NikoshBAN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শিখনফল</vt:lpstr>
      <vt:lpstr>PowerPoint Presentation</vt:lpstr>
      <vt:lpstr>PowerPoint Presentation</vt:lpstr>
      <vt:lpstr>দলীয় কাজঃ</vt:lpstr>
      <vt:lpstr>মুল্যায়নঃ</vt:lpstr>
      <vt:lpstr>বাড়ীর কাজঃ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আমার সোনার বাংলা আমি তোমায় ভালোবাসী</dc:title>
  <dc:creator>Atik</dc:creator>
  <cp:lastModifiedBy>DOEL</cp:lastModifiedBy>
  <cp:revision>102</cp:revision>
  <dcterms:created xsi:type="dcterms:W3CDTF">2019-04-06T21:42:10Z</dcterms:created>
  <dcterms:modified xsi:type="dcterms:W3CDTF">2019-10-11T11:58:32Z</dcterms:modified>
</cp:coreProperties>
</file>