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70" r:id="rId8"/>
    <p:sldId id="272" r:id="rId9"/>
    <p:sldId id="274" r:id="rId10"/>
    <p:sldId id="265" r:id="rId11"/>
    <p:sldId id="271" r:id="rId12"/>
    <p:sldId id="275" r:id="rId13"/>
    <p:sldId id="267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903725-1F50-4FA1-A829-4EF5C4C29012}">
          <p14:sldIdLst>
            <p14:sldId id="256"/>
            <p14:sldId id="257"/>
            <p14:sldId id="258"/>
            <p14:sldId id="259"/>
            <p14:sldId id="261"/>
            <p14:sldId id="262"/>
            <p14:sldId id="270"/>
            <p14:sldId id="272"/>
            <p14:sldId id="274"/>
            <p14:sldId id="265"/>
            <p14:sldId id="271"/>
            <p14:sldId id="275"/>
            <p14:sldId id="267"/>
            <p14:sldId id="266"/>
            <p14:sldId id="268"/>
            <p14:sldId id="269"/>
          </p14:sldIdLst>
        </p14:section>
        <p14:section name="Untitled Section" id="{0213B3C3-750E-4672-843D-9F72A51277E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111FA-1E80-4549-830A-7CBD8C45E43D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C0A46F-B255-4BC5-A671-42100F735387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6B9A911E-F7DC-4549-BBF7-BAF959AEA233}" type="parTrans" cxnId="{B5AB5C4D-0CA9-422A-A2F5-28ED5617D139}">
      <dgm:prSet/>
      <dgm:spPr/>
      <dgm:t>
        <a:bodyPr/>
        <a:lstStyle/>
        <a:p>
          <a:endParaRPr lang="en-US"/>
        </a:p>
      </dgm:t>
    </dgm:pt>
    <dgm:pt modelId="{FA6A7D99-D901-41E9-9B80-5E40E566F450}" type="sibTrans" cxnId="{B5AB5C4D-0CA9-422A-A2F5-28ED5617D139}">
      <dgm:prSet/>
      <dgm:spPr/>
      <dgm:t>
        <a:bodyPr/>
        <a:lstStyle/>
        <a:p>
          <a:endParaRPr lang="en-US"/>
        </a:p>
      </dgm:t>
    </dgm:pt>
    <dgm:pt modelId="{5B4F7552-AA37-483E-9486-703AD570FFDE}">
      <dgm:prSet phldrT="[Text]" custT="1"/>
      <dgm:spPr/>
      <dgm:t>
        <a:bodyPr/>
        <a:lstStyle/>
        <a:p>
          <a:r>
            <a:rPr lang="en-US" sz="40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পাপড়ি</a:t>
          </a:r>
          <a:endParaRPr lang="en-US" sz="40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5A1653-E382-45DA-84C7-866D07AEC1E8}" type="parTrans" cxnId="{2A803851-F42A-4274-8DED-4AADAA9AD5C7}">
      <dgm:prSet/>
      <dgm:spPr/>
      <dgm:t>
        <a:bodyPr/>
        <a:lstStyle/>
        <a:p>
          <a:endParaRPr lang="en-US"/>
        </a:p>
      </dgm:t>
    </dgm:pt>
    <dgm:pt modelId="{EC0A113C-DC77-465A-9CE1-882E5F286888}" type="sibTrans" cxnId="{2A803851-F42A-4274-8DED-4AADAA9AD5C7}">
      <dgm:prSet/>
      <dgm:spPr/>
      <dgm:t>
        <a:bodyPr/>
        <a:lstStyle/>
        <a:p>
          <a:endParaRPr lang="en-US"/>
        </a:p>
      </dgm:t>
    </dgm:pt>
    <dgm:pt modelId="{401271A4-EEF4-4CB6-B85B-6363FF38DD40}">
      <dgm:prSet phldrT="[Text]"/>
      <dgm:spPr/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গর্ভাশয়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22D580-75FB-488C-9CF0-A045AB4ACC5C}" type="parTrans" cxnId="{AED0F37F-08DE-4BDD-AEAF-33E13C87147B}">
      <dgm:prSet/>
      <dgm:spPr/>
      <dgm:t>
        <a:bodyPr/>
        <a:lstStyle/>
        <a:p>
          <a:endParaRPr lang="en-US"/>
        </a:p>
      </dgm:t>
    </dgm:pt>
    <dgm:pt modelId="{CC268900-2951-4E82-9434-81EA2A5A04F6}" type="sibTrans" cxnId="{AED0F37F-08DE-4BDD-AEAF-33E13C87147B}">
      <dgm:prSet/>
      <dgm:spPr/>
      <dgm:t>
        <a:bodyPr/>
        <a:lstStyle/>
        <a:p>
          <a:endParaRPr lang="en-US"/>
        </a:p>
      </dgm:t>
    </dgm:pt>
    <dgm:pt modelId="{F1B02F7D-2C93-4979-9F39-A599A7994141}">
      <dgm:prSet phldrT="[Text]" custT="1"/>
      <dgm:spPr/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পুংকেশর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935511-7B86-491D-A9B7-4E08218CA56C}" type="parTrans" cxnId="{B8F8735C-E852-4A59-BB9A-677108BE23A4}">
      <dgm:prSet/>
      <dgm:spPr/>
      <dgm:t>
        <a:bodyPr/>
        <a:lstStyle/>
        <a:p>
          <a:endParaRPr lang="en-US"/>
        </a:p>
      </dgm:t>
    </dgm:pt>
    <dgm:pt modelId="{66E52BE9-0554-4038-9992-FD878A03E81E}" type="sibTrans" cxnId="{B8F8735C-E852-4A59-BB9A-677108BE23A4}">
      <dgm:prSet/>
      <dgm:spPr/>
      <dgm:t>
        <a:bodyPr/>
        <a:lstStyle/>
        <a:p>
          <a:endParaRPr lang="en-US"/>
        </a:p>
      </dgm:t>
    </dgm:pt>
    <dgm:pt modelId="{8348EF0E-FEFB-4488-A7F5-1F55556EB5FB}">
      <dgm:prSet/>
      <dgm:spPr/>
      <dgm:t>
        <a:bodyPr/>
        <a:lstStyle/>
        <a:p>
          <a:r>
            <a:rPr lang="bn-BD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পুষ্পাক্ষ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E9C2BA-4D82-4511-B35F-360E508D4B29}" type="parTrans" cxnId="{CCDAF998-80B8-467D-8E52-C9422BB431EB}">
      <dgm:prSet/>
      <dgm:spPr/>
      <dgm:t>
        <a:bodyPr/>
        <a:lstStyle/>
        <a:p>
          <a:endParaRPr lang="en-US"/>
        </a:p>
      </dgm:t>
    </dgm:pt>
    <dgm:pt modelId="{1C41DB01-A8E7-47C4-9363-F2D8D9FE8628}" type="sibTrans" cxnId="{CCDAF998-80B8-467D-8E52-C9422BB431EB}">
      <dgm:prSet/>
      <dgm:spPr/>
      <dgm:t>
        <a:bodyPr/>
        <a:lstStyle/>
        <a:p>
          <a:endParaRPr lang="en-US"/>
        </a:p>
      </dgm:t>
    </dgm:pt>
    <dgm:pt modelId="{3A6F1066-A0F1-4C2C-9261-F44C83C0F569}">
      <dgm:prSet custT="1"/>
      <dgm:spPr/>
      <dgm:t>
        <a:bodyPr/>
        <a:lstStyle/>
        <a:p>
          <a:r>
            <a:rPr lang="bn-BD" sz="36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বৃতি</a:t>
          </a:r>
          <a:endParaRPr lang="en-US" sz="3600" dirty="0">
            <a:solidFill>
              <a:srgbClr val="FF0066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F1E8DA-1E29-4D31-9E02-5E6B1A13A700}" type="parTrans" cxnId="{25E8D03D-5E56-4337-B263-FB99C36D56FA}">
      <dgm:prSet/>
      <dgm:spPr/>
      <dgm:t>
        <a:bodyPr/>
        <a:lstStyle/>
        <a:p>
          <a:endParaRPr lang="en-US"/>
        </a:p>
      </dgm:t>
    </dgm:pt>
    <dgm:pt modelId="{B8C25F1C-2211-4DD9-88DB-2C435FA624F7}" type="sibTrans" cxnId="{25E8D03D-5E56-4337-B263-FB99C36D56FA}">
      <dgm:prSet/>
      <dgm:spPr/>
      <dgm:t>
        <a:bodyPr/>
        <a:lstStyle/>
        <a:p>
          <a:endParaRPr lang="en-US"/>
        </a:p>
      </dgm:t>
    </dgm:pt>
    <dgm:pt modelId="{A2098571-074C-4AB9-8504-29A77BE7A7D6}" type="pres">
      <dgm:prSet presAssocID="{2A0111FA-1E80-4549-830A-7CBD8C45E4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770406-9A2F-43A5-9BFA-EFB434AC7BB9}" type="pres">
      <dgm:prSet presAssocID="{3CC0A46F-B255-4BC5-A671-42100F735387}" presName="centerShape" presStyleLbl="node0" presStyleIdx="0" presStyleCnt="1"/>
      <dgm:spPr/>
      <dgm:t>
        <a:bodyPr/>
        <a:lstStyle/>
        <a:p>
          <a:endParaRPr lang="en-US"/>
        </a:p>
      </dgm:t>
    </dgm:pt>
    <dgm:pt modelId="{ADC1D086-CCF1-4733-A474-1849CB487AE9}" type="pres">
      <dgm:prSet presAssocID="{1C5A1653-E382-45DA-84C7-866D07AEC1E8}" presName="parTrans" presStyleLbl="sibTrans2D1" presStyleIdx="0" presStyleCnt="5"/>
      <dgm:spPr/>
      <dgm:t>
        <a:bodyPr/>
        <a:lstStyle/>
        <a:p>
          <a:endParaRPr lang="en-US"/>
        </a:p>
      </dgm:t>
    </dgm:pt>
    <dgm:pt modelId="{58556679-1305-4BBD-BDCE-73561E390526}" type="pres">
      <dgm:prSet presAssocID="{1C5A1653-E382-45DA-84C7-866D07AEC1E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1A3FC4A-A8D6-440A-A2C5-44DBF1D1F943}" type="pres">
      <dgm:prSet presAssocID="{5B4F7552-AA37-483E-9486-703AD570FF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E981D-5A7A-435F-8DC8-7FA30BB8F976}" type="pres">
      <dgm:prSet presAssocID="{8DE9C2BA-4D82-4511-B35F-360E508D4B29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CB1A77B-6481-4DCA-8E53-6428518FDF0C}" type="pres">
      <dgm:prSet presAssocID="{8DE9C2BA-4D82-4511-B35F-360E508D4B2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0E57E53-C91B-448B-A320-31825A6E50C7}" type="pres">
      <dgm:prSet presAssocID="{8348EF0E-FEFB-4488-A7F5-1F55556EB5FB}" presName="node" presStyleLbl="node1" presStyleIdx="1" presStyleCnt="5" custRadScaleRad="99461" custRadScaleInc="2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14A60-0953-4590-B7E0-370C3A1C17E9}" type="pres">
      <dgm:prSet presAssocID="{91F1E8DA-1E29-4D31-9E02-5E6B1A13A70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6EA75C3C-DAA7-4EAF-8DA7-D5A81F5861A4}" type="pres">
      <dgm:prSet presAssocID="{91F1E8DA-1E29-4D31-9E02-5E6B1A13A70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C8B7FCE-2F15-4E98-972F-250B9C5B4AE0}" type="pres">
      <dgm:prSet presAssocID="{3A6F1066-A0F1-4C2C-9261-F44C83C0F569}" presName="node" presStyleLbl="node1" presStyleIdx="2" presStyleCnt="5" custRadScaleRad="96961" custRadScaleInc="5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D076F-A124-493E-BAAB-016FB3D8BCFE}" type="pres">
      <dgm:prSet presAssocID="{E422D580-75FB-488C-9CF0-A045AB4ACC5C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3BED3B6-114F-497B-A7DB-587913129FCC}" type="pres">
      <dgm:prSet presAssocID="{E422D580-75FB-488C-9CF0-A045AB4ACC5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42E01BC-D8FF-4EC3-94A2-6F9987563467}" type="pres">
      <dgm:prSet presAssocID="{401271A4-EEF4-4CB6-B85B-6363FF38DD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09B82-E450-4D7B-A8A0-A49D11CA8ACD}" type="pres">
      <dgm:prSet presAssocID="{61935511-7B86-491D-A9B7-4E08218CA56C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2C4789B-795D-4313-8F42-8D4D13CA858A}" type="pres">
      <dgm:prSet presAssocID="{61935511-7B86-491D-A9B7-4E08218CA56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3FF54FD-B81E-49DE-9E5E-3B5D2B536FFF}" type="pres">
      <dgm:prSet presAssocID="{F1B02F7D-2C93-4979-9F39-A599A79941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4F76E3-2B9F-4B4E-9639-F355F512D783}" type="presOf" srcId="{3A6F1066-A0F1-4C2C-9261-F44C83C0F569}" destId="{EC8B7FCE-2F15-4E98-972F-250B9C5B4AE0}" srcOrd="0" destOrd="0" presId="urn:microsoft.com/office/officeart/2005/8/layout/radial5"/>
    <dgm:cxn modelId="{982C9303-875C-4714-8428-8F79B9C1E08E}" type="presOf" srcId="{61935511-7B86-491D-A9B7-4E08218CA56C}" destId="{83709B82-E450-4D7B-A8A0-A49D11CA8ACD}" srcOrd="0" destOrd="0" presId="urn:microsoft.com/office/officeart/2005/8/layout/radial5"/>
    <dgm:cxn modelId="{15EF3433-2A95-4ECE-B1E5-8601A96F18AD}" type="presOf" srcId="{1C5A1653-E382-45DA-84C7-866D07AEC1E8}" destId="{58556679-1305-4BBD-BDCE-73561E390526}" srcOrd="1" destOrd="0" presId="urn:microsoft.com/office/officeart/2005/8/layout/radial5"/>
    <dgm:cxn modelId="{CF6BE4BC-3CF4-4DC6-88DC-3C7661809AF0}" type="presOf" srcId="{3CC0A46F-B255-4BC5-A671-42100F735387}" destId="{DF770406-9A2F-43A5-9BFA-EFB434AC7BB9}" srcOrd="0" destOrd="0" presId="urn:microsoft.com/office/officeart/2005/8/layout/radial5"/>
    <dgm:cxn modelId="{14005DE3-A6AE-41DE-BF31-DBA9C06FAF82}" type="presOf" srcId="{91F1E8DA-1E29-4D31-9E02-5E6B1A13A700}" destId="{EA714A60-0953-4590-B7E0-370C3A1C17E9}" srcOrd="0" destOrd="0" presId="urn:microsoft.com/office/officeart/2005/8/layout/radial5"/>
    <dgm:cxn modelId="{CCDAF998-80B8-467D-8E52-C9422BB431EB}" srcId="{3CC0A46F-B255-4BC5-A671-42100F735387}" destId="{8348EF0E-FEFB-4488-A7F5-1F55556EB5FB}" srcOrd="1" destOrd="0" parTransId="{8DE9C2BA-4D82-4511-B35F-360E508D4B29}" sibTransId="{1C41DB01-A8E7-47C4-9363-F2D8D9FE8628}"/>
    <dgm:cxn modelId="{2FB13125-06CA-46F3-8766-BA65C454196B}" type="presOf" srcId="{8DE9C2BA-4D82-4511-B35F-360E508D4B29}" destId="{72CE981D-5A7A-435F-8DC8-7FA30BB8F976}" srcOrd="0" destOrd="0" presId="urn:microsoft.com/office/officeart/2005/8/layout/radial5"/>
    <dgm:cxn modelId="{725C0B15-6CC4-484D-8664-6DAD35411D84}" type="presOf" srcId="{5B4F7552-AA37-483E-9486-703AD570FFDE}" destId="{D1A3FC4A-A8D6-440A-A2C5-44DBF1D1F943}" srcOrd="0" destOrd="0" presId="urn:microsoft.com/office/officeart/2005/8/layout/radial5"/>
    <dgm:cxn modelId="{EA399C4F-EC42-4BC3-87B8-C7A425EC2898}" type="presOf" srcId="{91F1E8DA-1E29-4D31-9E02-5E6B1A13A700}" destId="{6EA75C3C-DAA7-4EAF-8DA7-D5A81F5861A4}" srcOrd="1" destOrd="0" presId="urn:microsoft.com/office/officeart/2005/8/layout/radial5"/>
    <dgm:cxn modelId="{2A803851-F42A-4274-8DED-4AADAA9AD5C7}" srcId="{3CC0A46F-B255-4BC5-A671-42100F735387}" destId="{5B4F7552-AA37-483E-9486-703AD570FFDE}" srcOrd="0" destOrd="0" parTransId="{1C5A1653-E382-45DA-84C7-866D07AEC1E8}" sibTransId="{EC0A113C-DC77-465A-9CE1-882E5F286888}"/>
    <dgm:cxn modelId="{E5D6C0AE-079B-4DAE-B7B6-47463728F601}" type="presOf" srcId="{8DE9C2BA-4D82-4511-B35F-360E508D4B29}" destId="{DCB1A77B-6481-4DCA-8E53-6428518FDF0C}" srcOrd="1" destOrd="0" presId="urn:microsoft.com/office/officeart/2005/8/layout/radial5"/>
    <dgm:cxn modelId="{25E8D03D-5E56-4337-B263-FB99C36D56FA}" srcId="{3CC0A46F-B255-4BC5-A671-42100F735387}" destId="{3A6F1066-A0F1-4C2C-9261-F44C83C0F569}" srcOrd="2" destOrd="0" parTransId="{91F1E8DA-1E29-4D31-9E02-5E6B1A13A700}" sibTransId="{B8C25F1C-2211-4DD9-88DB-2C435FA624F7}"/>
    <dgm:cxn modelId="{E3AAF40A-9445-48E5-A000-116D31BB332F}" type="presOf" srcId="{8348EF0E-FEFB-4488-A7F5-1F55556EB5FB}" destId="{30E57E53-C91B-448B-A320-31825A6E50C7}" srcOrd="0" destOrd="0" presId="urn:microsoft.com/office/officeart/2005/8/layout/radial5"/>
    <dgm:cxn modelId="{18CBA146-2486-4A35-AA53-FD42E778E3D9}" type="presOf" srcId="{1C5A1653-E382-45DA-84C7-866D07AEC1E8}" destId="{ADC1D086-CCF1-4733-A474-1849CB487AE9}" srcOrd="0" destOrd="0" presId="urn:microsoft.com/office/officeart/2005/8/layout/radial5"/>
    <dgm:cxn modelId="{1B302E0C-0B87-4539-ABCE-CC26C274C6F2}" type="presOf" srcId="{2A0111FA-1E80-4549-830A-7CBD8C45E43D}" destId="{A2098571-074C-4AB9-8504-29A77BE7A7D6}" srcOrd="0" destOrd="0" presId="urn:microsoft.com/office/officeart/2005/8/layout/radial5"/>
    <dgm:cxn modelId="{F20B5644-1276-43F9-AB2F-F9F7DF076305}" type="presOf" srcId="{401271A4-EEF4-4CB6-B85B-6363FF38DD40}" destId="{E42E01BC-D8FF-4EC3-94A2-6F9987563467}" srcOrd="0" destOrd="0" presId="urn:microsoft.com/office/officeart/2005/8/layout/radial5"/>
    <dgm:cxn modelId="{B8F8735C-E852-4A59-BB9A-677108BE23A4}" srcId="{3CC0A46F-B255-4BC5-A671-42100F735387}" destId="{F1B02F7D-2C93-4979-9F39-A599A7994141}" srcOrd="4" destOrd="0" parTransId="{61935511-7B86-491D-A9B7-4E08218CA56C}" sibTransId="{66E52BE9-0554-4038-9992-FD878A03E81E}"/>
    <dgm:cxn modelId="{AED0F37F-08DE-4BDD-AEAF-33E13C87147B}" srcId="{3CC0A46F-B255-4BC5-A671-42100F735387}" destId="{401271A4-EEF4-4CB6-B85B-6363FF38DD40}" srcOrd="3" destOrd="0" parTransId="{E422D580-75FB-488C-9CF0-A045AB4ACC5C}" sibTransId="{CC268900-2951-4E82-9434-81EA2A5A04F6}"/>
    <dgm:cxn modelId="{23C7FD3D-2B76-4B1E-B923-13218EA4827C}" type="presOf" srcId="{E422D580-75FB-488C-9CF0-A045AB4ACC5C}" destId="{E3BED3B6-114F-497B-A7DB-587913129FCC}" srcOrd="1" destOrd="0" presId="urn:microsoft.com/office/officeart/2005/8/layout/radial5"/>
    <dgm:cxn modelId="{B5AB5C4D-0CA9-422A-A2F5-28ED5617D139}" srcId="{2A0111FA-1E80-4549-830A-7CBD8C45E43D}" destId="{3CC0A46F-B255-4BC5-A671-42100F735387}" srcOrd="0" destOrd="0" parTransId="{6B9A911E-F7DC-4549-BBF7-BAF959AEA233}" sibTransId="{FA6A7D99-D901-41E9-9B80-5E40E566F450}"/>
    <dgm:cxn modelId="{F61970E9-0639-45A0-8B0D-5187D77EC27E}" type="presOf" srcId="{E422D580-75FB-488C-9CF0-A045AB4ACC5C}" destId="{44BD076F-A124-493E-BAAB-016FB3D8BCFE}" srcOrd="0" destOrd="0" presId="urn:microsoft.com/office/officeart/2005/8/layout/radial5"/>
    <dgm:cxn modelId="{E4CAE32B-5B7A-48C8-9923-E2DB81E33E60}" type="presOf" srcId="{F1B02F7D-2C93-4979-9F39-A599A7994141}" destId="{F3FF54FD-B81E-49DE-9E5E-3B5D2B536FFF}" srcOrd="0" destOrd="0" presId="urn:microsoft.com/office/officeart/2005/8/layout/radial5"/>
    <dgm:cxn modelId="{36CA8667-5663-4162-B814-235A5F38FDE4}" type="presOf" srcId="{61935511-7B86-491D-A9B7-4E08218CA56C}" destId="{12C4789B-795D-4313-8F42-8D4D13CA858A}" srcOrd="1" destOrd="0" presId="urn:microsoft.com/office/officeart/2005/8/layout/radial5"/>
    <dgm:cxn modelId="{1A341ABD-C7AB-4723-99F8-210ADF39E791}" type="presParOf" srcId="{A2098571-074C-4AB9-8504-29A77BE7A7D6}" destId="{DF770406-9A2F-43A5-9BFA-EFB434AC7BB9}" srcOrd="0" destOrd="0" presId="urn:microsoft.com/office/officeart/2005/8/layout/radial5"/>
    <dgm:cxn modelId="{CCEB2DDE-AD4E-4B67-A467-A544435FEAEA}" type="presParOf" srcId="{A2098571-074C-4AB9-8504-29A77BE7A7D6}" destId="{ADC1D086-CCF1-4733-A474-1849CB487AE9}" srcOrd="1" destOrd="0" presId="urn:microsoft.com/office/officeart/2005/8/layout/radial5"/>
    <dgm:cxn modelId="{E5614AC8-3083-473B-8158-152A830C0396}" type="presParOf" srcId="{ADC1D086-CCF1-4733-A474-1849CB487AE9}" destId="{58556679-1305-4BBD-BDCE-73561E390526}" srcOrd="0" destOrd="0" presId="urn:microsoft.com/office/officeart/2005/8/layout/radial5"/>
    <dgm:cxn modelId="{9F0EBB8F-8BD4-49E6-BB50-7FE5CB04F270}" type="presParOf" srcId="{A2098571-074C-4AB9-8504-29A77BE7A7D6}" destId="{D1A3FC4A-A8D6-440A-A2C5-44DBF1D1F943}" srcOrd="2" destOrd="0" presId="urn:microsoft.com/office/officeart/2005/8/layout/radial5"/>
    <dgm:cxn modelId="{E75069B0-1300-4256-B7C6-D37EBCEE265A}" type="presParOf" srcId="{A2098571-074C-4AB9-8504-29A77BE7A7D6}" destId="{72CE981D-5A7A-435F-8DC8-7FA30BB8F976}" srcOrd="3" destOrd="0" presId="urn:microsoft.com/office/officeart/2005/8/layout/radial5"/>
    <dgm:cxn modelId="{C8E56630-7F7A-47D5-9268-060F3F8B7E74}" type="presParOf" srcId="{72CE981D-5A7A-435F-8DC8-7FA30BB8F976}" destId="{DCB1A77B-6481-4DCA-8E53-6428518FDF0C}" srcOrd="0" destOrd="0" presId="urn:microsoft.com/office/officeart/2005/8/layout/radial5"/>
    <dgm:cxn modelId="{7201239C-2F84-4985-ACD5-19BA8F79EC6E}" type="presParOf" srcId="{A2098571-074C-4AB9-8504-29A77BE7A7D6}" destId="{30E57E53-C91B-448B-A320-31825A6E50C7}" srcOrd="4" destOrd="0" presId="urn:microsoft.com/office/officeart/2005/8/layout/radial5"/>
    <dgm:cxn modelId="{CE871B68-DB1E-41F8-9FCD-486845014BD0}" type="presParOf" srcId="{A2098571-074C-4AB9-8504-29A77BE7A7D6}" destId="{EA714A60-0953-4590-B7E0-370C3A1C17E9}" srcOrd="5" destOrd="0" presId="urn:microsoft.com/office/officeart/2005/8/layout/radial5"/>
    <dgm:cxn modelId="{9BA7D811-E239-493C-99D9-2AB50849C5DF}" type="presParOf" srcId="{EA714A60-0953-4590-B7E0-370C3A1C17E9}" destId="{6EA75C3C-DAA7-4EAF-8DA7-D5A81F5861A4}" srcOrd="0" destOrd="0" presId="urn:microsoft.com/office/officeart/2005/8/layout/radial5"/>
    <dgm:cxn modelId="{62A68348-E3E0-4C69-9AB8-0FA90D271508}" type="presParOf" srcId="{A2098571-074C-4AB9-8504-29A77BE7A7D6}" destId="{EC8B7FCE-2F15-4E98-972F-250B9C5B4AE0}" srcOrd="6" destOrd="0" presId="urn:microsoft.com/office/officeart/2005/8/layout/radial5"/>
    <dgm:cxn modelId="{1CFE3A9A-1128-49A8-8835-BE85975892DF}" type="presParOf" srcId="{A2098571-074C-4AB9-8504-29A77BE7A7D6}" destId="{44BD076F-A124-493E-BAAB-016FB3D8BCFE}" srcOrd="7" destOrd="0" presId="urn:microsoft.com/office/officeart/2005/8/layout/radial5"/>
    <dgm:cxn modelId="{935B1D42-B8B0-4AD2-9F29-C34269E69C5D}" type="presParOf" srcId="{44BD076F-A124-493E-BAAB-016FB3D8BCFE}" destId="{E3BED3B6-114F-497B-A7DB-587913129FCC}" srcOrd="0" destOrd="0" presId="urn:microsoft.com/office/officeart/2005/8/layout/radial5"/>
    <dgm:cxn modelId="{A273FAF9-45F3-4E22-8D2E-C1F5F4982C6F}" type="presParOf" srcId="{A2098571-074C-4AB9-8504-29A77BE7A7D6}" destId="{E42E01BC-D8FF-4EC3-94A2-6F9987563467}" srcOrd="8" destOrd="0" presId="urn:microsoft.com/office/officeart/2005/8/layout/radial5"/>
    <dgm:cxn modelId="{E0B0F549-F926-4B88-A6C5-C12497BB796B}" type="presParOf" srcId="{A2098571-074C-4AB9-8504-29A77BE7A7D6}" destId="{83709B82-E450-4D7B-A8A0-A49D11CA8ACD}" srcOrd="9" destOrd="0" presId="urn:microsoft.com/office/officeart/2005/8/layout/radial5"/>
    <dgm:cxn modelId="{628B33D9-53FB-42E4-9F0A-5533BED83E41}" type="presParOf" srcId="{83709B82-E450-4D7B-A8A0-A49D11CA8ACD}" destId="{12C4789B-795D-4313-8F42-8D4D13CA858A}" srcOrd="0" destOrd="0" presId="urn:microsoft.com/office/officeart/2005/8/layout/radial5"/>
    <dgm:cxn modelId="{8CD7EBAF-4CEA-4B25-8328-F1FA657850B2}" type="presParOf" srcId="{A2098571-074C-4AB9-8504-29A77BE7A7D6}" destId="{F3FF54FD-B81E-49DE-9E5E-3B5D2B536FF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2ACA1-7756-4615-A094-3BF98A898E1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85D5-B811-404E-AC14-1BB1F41DE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85D5-B811-404E-AC14-1BB1F41DE2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3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85D5-B811-404E-AC14-1BB1F41DE2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373F-6677-4C77-8ADC-E75ADD5B686D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A92B-4874-4CE9-A462-3686021788B1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5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C759-BA2F-4414-9217-A77B83DA5196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3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CAC1-F104-4D32-B378-A6BF0D4D6405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8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F6A0-F9AC-421C-98A0-3E94C45107A4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D0E2-0968-4B87-AC96-6D43E6CD60D8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5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E199-ED84-4CB3-97C5-DA1D1D83F19A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0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CDEC-8C95-4238-A551-E8CBD15370B8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C97-3A45-4097-95AE-C88C01C7B2D9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2BD2-E2DA-498D-8668-7CE5010E5FE6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110D-3D71-4EF6-95F9-B4C408DE13CC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3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6F5D-AC26-4FA2-932D-477FB3DE9C24}" type="datetime2">
              <a:rPr lang="en-US" smtClean="0"/>
              <a:t>Wednesday, October 09,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azizun nahar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25D5D-FB6F-49A2-AC3A-AD9C85C5B2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 userDrawn="1"/>
        </p:nvSpPr>
        <p:spPr>
          <a:xfrm>
            <a:off x="0" y="-1451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67218" y="463550"/>
            <a:ext cx="9229725" cy="2413000"/>
          </a:xfrm>
          <a:solidFill>
            <a:srgbClr val="92D050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18" y="2976672"/>
            <a:ext cx="9144000" cy="29064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2CF6-C526-4199-AB7D-78E3D35DA33C}" type="datetime2">
              <a:rPr lang="en-US" smtClean="0"/>
              <a:t>Wednesday, October 09,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azizun</a:t>
            </a:r>
            <a:r>
              <a:rPr lang="en-US" dirty="0" smtClean="0"/>
              <a:t> </a:t>
            </a:r>
            <a:r>
              <a:rPr lang="en-US" dirty="0" err="1" smtClean="0"/>
              <a:t>nahar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4" y="-150849"/>
            <a:ext cx="9130353" cy="7008849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8A17-C04A-43E2-AA16-CE7C40FE9B9D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6" y="0"/>
            <a:ext cx="6933062" cy="7092758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47A3-14E7-40D1-9A16-CD505ECA494B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1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C97-3A45-4097-95AE-C88C01C7B2D9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12</a:t>
            </a:fld>
            <a:endParaRPr lang="en-US"/>
          </a:p>
        </p:txBody>
      </p:sp>
      <p:pic>
        <p:nvPicPr>
          <p:cNvPr id="5" name="bio_unit_11_less_03__poragayon_o_poragayoner_maddhom(360p)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800" y="2081203"/>
            <a:ext cx="6096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6882" y="311727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2320118" y="51651"/>
            <a:ext cx="7178722" cy="2279176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365705" y="2554968"/>
            <a:ext cx="10126639" cy="4082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জবা ফুলের বিভিন্ন অংশ আলাদা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								</a:t>
            </a:r>
          </a:p>
          <a:p>
            <a:pPr lvl="1"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				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এবংখাতায়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														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610435" y="3234519"/>
            <a:ext cx="532263" cy="4982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10435" y="5104262"/>
            <a:ext cx="532263" cy="45733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8C0-635D-4AA9-AC48-B3852AB38AF3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105469" y="3043451"/>
            <a:ext cx="10536072" cy="267837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lvl="2"/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2"/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4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2361064" y="313899"/>
            <a:ext cx="5827593" cy="2606722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0085-9F74-4EE9-82C6-AC9AA9603F53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1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209800" y="191790"/>
            <a:ext cx="7670042" cy="2674963"/>
          </a:xfrm>
          <a:prstGeom prst="wedgeEllipseCallou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 err="1" smtClean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1500" b="1" dirty="0" smtClean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dirty="0">
              <a:ln/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455506" y="3669711"/>
            <a:ext cx="8679976" cy="2470244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পরাগায়নটির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195-06EA-4C01-BFEF-B1E5B1D02AFF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03090" y="242487"/>
            <a:ext cx="10167582" cy="620290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00B3-0F77-4742-AD98-0F66C02A9229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834" y="2739707"/>
            <a:ext cx="9362363" cy="3626413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আজিজুন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endParaRPr lang="bn-BD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কৃষ্ণপুর ইসলামিয়া দাখিল মাদ্রাসা    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65027" y="4593757"/>
            <a:ext cx="464024" cy="600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665027" y="3386953"/>
            <a:ext cx="464024" cy="559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nut 6"/>
          <p:cNvSpPr/>
          <p:nvPr/>
        </p:nvSpPr>
        <p:spPr>
          <a:xfrm>
            <a:off x="2361063" y="583361"/>
            <a:ext cx="7042244" cy="1695815"/>
          </a:xfrm>
          <a:prstGeom prst="don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C7B6-EA80-4794-8454-19511E000737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406" y="3275463"/>
            <a:ext cx="5005884" cy="260989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bn-BD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r>
              <a:rPr lang="bn-BD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শ্রেণি-অষ্টম</a:t>
            </a:r>
          </a:p>
          <a:p>
            <a:r>
              <a:rPr lang="bn-BD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-ফুলের বিভিন্ন অংশ</a:t>
            </a:r>
          </a:p>
          <a:p>
            <a:r>
              <a:rPr lang="bn-BD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৪৫ মিনিট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1078173" y="570706"/>
            <a:ext cx="9826387" cy="2239963"/>
          </a:xfrm>
          <a:prstGeom prst="su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0E9E-53E2-4F9B-B74C-CF5BCDF50AB9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A8DE-0BD0-48E7-B500-9EB5E671CE5F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28829" y="249382"/>
            <a:ext cx="4998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71" y="1364474"/>
            <a:ext cx="5397429" cy="3950044"/>
          </a:xfrm>
        </p:spPr>
      </p:pic>
    </p:spTree>
    <p:extLst>
      <p:ext uri="{BB962C8B-B14F-4D97-AF65-F5344CB8AC3E}">
        <p14:creationId xmlns:p14="http://schemas.microsoft.com/office/powerpoint/2010/main" val="31467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7104" y="996285"/>
            <a:ext cx="9771797" cy="45583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বিভিন্ন অংশ ও পরাগায়ন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C3F0-D154-4A95-98FE-7BFBAE8C715B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66965" y="2579427"/>
            <a:ext cx="9394210" cy="3384644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bn-BD" b="1" dirty="0" smtClean="0"/>
              <a:t> সম্পূর্ণ ফুল চিহ্নিত করতে পারবে  ।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bn-BD" b="1" dirty="0" smtClean="0"/>
              <a:t>একটি  সম্পূর্ণ ফুলের বিভিন্ন অংশের</a:t>
            </a:r>
            <a:r>
              <a:rPr lang="bn-BD" b="1" dirty="0"/>
              <a:t> </a:t>
            </a:r>
            <a:endParaRPr lang="bn-BD" b="1" dirty="0" smtClean="0"/>
          </a:p>
          <a:p>
            <a:pPr algn="l"/>
            <a:r>
              <a:rPr lang="bn-BD" b="1" dirty="0" smtClean="0"/>
              <a:t>    কাজ ব্যাখ্যা করতে পারবে ।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bn-BD" b="1" dirty="0" smtClean="0"/>
              <a:t>বীজ ও ফল</a:t>
            </a:r>
            <a:r>
              <a:rPr lang="en-US" b="1" dirty="0" smtClean="0"/>
              <a:t> </a:t>
            </a:r>
            <a:r>
              <a:rPr lang="en-US" sz="3200" b="1" dirty="0" err="1" smtClean="0"/>
              <a:t>উৎপাদনে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পরাগায়নের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ভূমিকা</a:t>
            </a:r>
            <a:r>
              <a:rPr lang="bn-BD" sz="3200" b="1" dirty="0" smtClean="0"/>
              <a:t> </a:t>
            </a:r>
            <a:r>
              <a:rPr lang="en-US" sz="3200" b="1" dirty="0" err="1" smtClean="0"/>
              <a:t>বিশ্লে</a:t>
            </a:r>
            <a:r>
              <a:rPr lang="bn-BD" b="1" dirty="0" smtClean="0"/>
              <a:t>ষণ করতে পারবে ।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2947914" y="347882"/>
            <a:ext cx="5404515" cy="2231545"/>
          </a:xfrm>
          <a:prstGeom prst="left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8C6-76AA-42EA-BB82-18F8A8D56472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5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7" y="230793"/>
            <a:ext cx="10111879" cy="6088121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59C2-4A69-4AE6-B948-85A9633029B7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C97-3A45-4097-95AE-C88C01C7B2D9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azizun nahar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95111192"/>
              </p:ext>
            </p:extLst>
          </p:nvPr>
        </p:nvGraphicFramePr>
        <p:xfrm>
          <a:off x="1393522" y="0"/>
          <a:ext cx="9485193" cy="5769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89" y="2498677"/>
            <a:ext cx="1757657" cy="1261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8107" y="5813946"/>
            <a:ext cx="5036023" cy="419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52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CAC1-F104-4D32-B378-A6BF0D4D6405}" type="datetime2">
              <a:rPr lang="en-US" smtClean="0"/>
              <a:t>Wednesday, October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azizun</a:t>
            </a:r>
            <a:r>
              <a:rPr lang="en-US" dirty="0" smtClean="0"/>
              <a:t> </a:t>
            </a:r>
            <a:r>
              <a:rPr lang="en-US" dirty="0" err="1" smtClean="0"/>
              <a:t>nahar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5D5D-FB6F-49A2-AC3A-AD9C85C5B241}" type="slidenum">
              <a:rPr lang="en-US" smtClean="0"/>
              <a:t>9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79600" y="570706"/>
            <a:ext cx="72390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03250" y="1027906"/>
            <a:ext cx="10985500" cy="5735637"/>
          </a:xfrm>
          <a:prstGeom prst="horizontalScroll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দলমন্ডলঃ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বাইরের দিক থেকে দ্বিতীয় স্তবক।কতগু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দলমন্ডল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করে।এর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বৃতিঃ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স্তবককে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বলে।এরা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পুংস্তবকঃ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স্তবক।এর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পুংকেশর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বলে।পুংকেশরের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পুংদন্ড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থলির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পরাগধানী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বলে।পরাগধানীর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ৎপন্ন হয়।পরাগ থেকে পুংজননকোষ হয়।এরা সরাসরি জনন কাজে অংশ নেয়।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স্ত্রীস্তবকঃ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ফুলের চতুর্থ স্তবক।এটি তিনটি অংশে বিভক্ত যথা-গর্ভাশয়,গর্ভদন্ড ও গর্ভমুন্ড।গর্ভাশয় এর ভিতরে ডিম্বক থাকে।এরা সরাসরি জনন কাজে অংশগ্রহন করে।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পুষ্পমঞ্জরীঃ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কান্ডের শীর্ষে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ফুলসহ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পুষ্পমঞ্জরী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00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301</Words>
  <Application>Microsoft Office PowerPoint</Application>
  <PresentationFormat>Widescreen</PresentationFormat>
  <Paragraphs>99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   সকলকে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pc hp</dc:creator>
  <cp:lastModifiedBy>pc</cp:lastModifiedBy>
  <cp:revision>141</cp:revision>
  <dcterms:created xsi:type="dcterms:W3CDTF">2019-05-06T04:20:48Z</dcterms:created>
  <dcterms:modified xsi:type="dcterms:W3CDTF">2019-10-09T15:18:40Z</dcterms:modified>
</cp:coreProperties>
</file>