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94E0-6B83-4755-86B3-F1D90A319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0AD78-A8EF-41C5-863F-6F9B2812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41731-7AC4-48DD-AD32-316CD637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510A-13B2-44B8-BAC0-A3B9702F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2672-427F-4A0E-8F94-A2A5BE1D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C638-0819-4E5B-83BB-75736710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1DE2-B4A3-46D8-B114-FD28B86D7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C2FD-36EC-4F55-B1EA-32978A46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C71E-ACDC-4B95-B27E-315DDC24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2AB2B-EBB3-4BE4-A0FB-E195C34D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F458B-062E-4CAD-8E2C-22887F3C1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171C1-B438-477F-9C7E-3EBE11BD2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07E75-A992-4374-A2C7-C46185C9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584EB-AD42-4D02-91A7-A9D45F20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E389-BBD6-4ECD-A4D3-5D35FEE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90F7-82E7-4E6A-A261-F3323CA8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6CE7-E5BD-46A3-8A9A-B182F6CD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EF10F-42F7-4FE1-B894-B25ED702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6087-CEC5-4BD3-A52D-3DAF7558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A19B-7A37-4709-BC27-2738DA98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8A46-7462-4D9D-BFE0-F145F720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D6685-7CDB-44D8-8437-0F28262FF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1081-DD52-47B5-94A3-FB00A7F2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54E-2457-4705-A7BE-F53F79AF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62AEF-ACFC-4DB7-9019-E274E334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2317-F936-4FE0-A919-171DC887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9E0E-F58D-40CE-AAA8-76343E93A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AB41-BAFF-490B-96E7-E097AEF6D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40CF4-8678-48AC-8A14-65322E26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D00FE-1286-474F-955F-C31A7ED3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E9B88-1169-4174-B8C7-15022813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95D4-B1DF-4600-B747-18717F81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D8ECE-18C1-43E5-8696-FF9CFB5C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FCF1E-3718-4C71-BD98-B67B3A823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1B660-6519-4FC1-80AD-86FB1C4F1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8DFCA-6203-49D4-941E-F5E39C297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75796-733E-4368-800A-80FB3B56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71F2F-763D-4AAB-B4B8-5565AB29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BD71E-CFF5-4264-911D-0F1BA222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499F-E183-4AB6-9856-C93AA36B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1A319-0502-4A50-9C4A-C5C8C3C5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DD650-C760-458A-91E5-CB619010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6F894-A764-4A5A-8A61-65D05E04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9B0E5-2EE9-49D9-90C9-80B5F44A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16E43-1B26-4CA5-973B-4412D67B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E77C6-E1C3-4037-9C06-D665AD3E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3281-4F63-422C-9207-0815ED5D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9E6E-1446-45FE-A557-567F52C0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6EFB6-B5F4-4071-A2B4-F904D9443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2639-B26F-47AF-8B46-82CFBAAD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CD6CC-427E-4010-85E3-7287D067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D62C5-42D4-471A-8F10-D64912EE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3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8E1D-CDCB-4F4F-9E89-66DB047C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6FA2-4589-4931-AC7A-52EBF44F5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56267-A32B-473B-8ACA-A27C4A7A2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F29C4-8207-42A0-8AB1-CA3BD4F3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17305-3860-40F8-874C-07466AE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22577-653B-42B9-A3C2-235A5862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69C33-50D9-4060-B848-D9A87F5A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15D0C-4D99-4C4C-85EB-14A983638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7C85D-55AD-457F-954B-F9B408C52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535D-975F-4F35-9E39-F70E21032EDE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8179-3874-4A72-B553-C8564F35C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3E23E-9054-42FB-A7E9-90954924C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3D09-2761-44DC-9544-2581BF8E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Output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63BA7-5087-4090-BF9B-45D3F05A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0" y="1046997"/>
            <a:ext cx="8491819" cy="5272973"/>
          </a:xfrm>
          <a:prstGeom prst="rect">
            <a:avLst/>
          </a:prstGeom>
        </p:spPr>
      </p:pic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EE3EE6D-0F18-4234-AC51-830F0748D2FE}"/>
              </a:ext>
            </a:extLst>
          </p:cNvPr>
          <p:cNvSpPr/>
          <p:nvPr/>
        </p:nvSpPr>
        <p:spPr>
          <a:xfrm>
            <a:off x="4991100" y="115185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0E44C1E1-CA71-4C08-8D9A-AA1ABB19DD85}"/>
              </a:ext>
            </a:extLst>
          </p:cNvPr>
          <p:cNvSpPr/>
          <p:nvPr/>
        </p:nvSpPr>
        <p:spPr>
          <a:xfrm>
            <a:off x="9583830" y="366932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A3CC9D0-C769-47BC-BB63-5C3F094A8EEA}"/>
              </a:ext>
            </a:extLst>
          </p:cNvPr>
          <p:cNvSpPr/>
          <p:nvPr/>
        </p:nvSpPr>
        <p:spPr>
          <a:xfrm>
            <a:off x="9583830" y="2822912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6C486169-944F-4FC4-8BD3-B937845D453E}"/>
              </a:ext>
            </a:extLst>
          </p:cNvPr>
          <p:cNvSpPr/>
          <p:nvPr/>
        </p:nvSpPr>
        <p:spPr>
          <a:xfrm>
            <a:off x="9583830" y="453214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C5366850-6708-46B9-ACBA-0CCD8B7B91C6}"/>
              </a:ext>
            </a:extLst>
          </p:cNvPr>
          <p:cNvSpPr/>
          <p:nvPr/>
        </p:nvSpPr>
        <p:spPr>
          <a:xfrm>
            <a:off x="9583830" y="495300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10">
            <a:hlinkClick r:id="" action="ppaction://noaction"/>
            <a:extLst>
              <a:ext uri="{FF2B5EF4-FFF2-40B4-BE49-F238E27FC236}">
                <a16:creationId xmlns:a16="http://schemas.microsoft.com/office/drawing/2014/main" id="{B95E594B-2851-4F18-A3FC-12206C573BAA}"/>
              </a:ext>
            </a:extLst>
          </p:cNvPr>
          <p:cNvSpPr/>
          <p:nvPr/>
        </p:nvSpPr>
        <p:spPr>
          <a:xfrm>
            <a:off x="9583830" y="5401992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62F62F5E-7FC9-4693-A017-8956D2F79BB0}"/>
              </a:ext>
            </a:extLst>
          </p:cNvPr>
          <p:cNvSpPr/>
          <p:nvPr/>
        </p:nvSpPr>
        <p:spPr>
          <a:xfrm>
            <a:off x="9583830" y="238798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C23700F9-1666-4A91-A496-7C7664BC65FE}"/>
              </a:ext>
            </a:extLst>
          </p:cNvPr>
          <p:cNvSpPr/>
          <p:nvPr/>
        </p:nvSpPr>
        <p:spPr>
          <a:xfrm>
            <a:off x="9597898" y="151814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E397149A-7D33-41EC-9D31-F2E590FA843F}"/>
              </a:ext>
            </a:extLst>
          </p:cNvPr>
          <p:cNvSpPr/>
          <p:nvPr/>
        </p:nvSpPr>
        <p:spPr>
          <a:xfrm>
            <a:off x="9573622" y="324260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ounded 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7C98B5FE-42A9-4A75-8CFE-59DD3D8D2489}"/>
              </a:ext>
            </a:extLst>
          </p:cNvPr>
          <p:cNvSpPr/>
          <p:nvPr/>
        </p:nvSpPr>
        <p:spPr>
          <a:xfrm>
            <a:off x="9580646" y="41030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B5D43B7F-736E-4077-865A-91A342A24A57}"/>
              </a:ext>
            </a:extLst>
          </p:cNvPr>
          <p:cNvSpPr/>
          <p:nvPr/>
        </p:nvSpPr>
        <p:spPr>
          <a:xfrm>
            <a:off x="9594714" y="195306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D21111F8-7AC8-478B-BE55-8E9DA4FD4811}"/>
              </a:ext>
            </a:extLst>
          </p:cNvPr>
          <p:cNvSpPr/>
          <p:nvPr/>
        </p:nvSpPr>
        <p:spPr>
          <a:xfrm>
            <a:off x="9594714" y="106680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2">
            <a:hlinkClick r:id="" action="ppaction://noaction"/>
            <a:extLst>
              <a:ext uri="{FF2B5EF4-FFF2-40B4-BE49-F238E27FC236}">
                <a16:creationId xmlns:a16="http://schemas.microsoft.com/office/drawing/2014/main" id="{670968FA-EEDF-4AFA-A9E2-EC8C9ADD6448}"/>
              </a:ext>
            </a:extLst>
          </p:cNvPr>
          <p:cNvSpPr/>
          <p:nvPr/>
        </p:nvSpPr>
        <p:spPr>
          <a:xfrm>
            <a:off x="9573622" y="585098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ED4A58-5BE7-4E76-B0B7-E9345AD28E33}"/>
              </a:ext>
            </a:extLst>
          </p:cNvPr>
          <p:cNvSpPr/>
          <p:nvPr/>
        </p:nvSpPr>
        <p:spPr>
          <a:xfrm>
            <a:off x="3733800" y="182088"/>
            <a:ext cx="47244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ব্রাউজিং করার পদ্ধতি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BD06B63F-786C-4DBA-AAB8-89F71C166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6855"/>
            <a:ext cx="9144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611BA-7285-49DC-AD93-5084939096C8}"/>
              </a:ext>
            </a:extLst>
          </p:cNvPr>
          <p:cNvSpPr/>
          <p:nvPr/>
        </p:nvSpPr>
        <p:spPr>
          <a:xfrm>
            <a:off x="3733800" y="242455"/>
            <a:ext cx="47244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ব্রাউজিং করার পদ্ধতি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 descr="New Tab - Google Chrome">
            <a:extLst>
              <a:ext uri="{FF2B5EF4-FFF2-40B4-BE49-F238E27FC236}">
                <a16:creationId xmlns:a16="http://schemas.microsoft.com/office/drawing/2014/main" id="{414C9257-7C92-443A-A6C2-7F883DCD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3164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45B6C3-C80E-44A9-B815-3C0578730D16}"/>
              </a:ext>
            </a:extLst>
          </p:cNvPr>
          <p:cNvSpPr/>
          <p:nvPr/>
        </p:nvSpPr>
        <p:spPr>
          <a:xfrm>
            <a:off x="3733800" y="235527"/>
            <a:ext cx="47244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ব্রাউজিং করার পদ্ধতি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 descr="Google - Google Chrome">
            <a:extLst>
              <a:ext uri="{FF2B5EF4-FFF2-40B4-BE49-F238E27FC236}">
                <a16:creationId xmlns:a16="http://schemas.microsoft.com/office/drawing/2014/main" id="{9D86A6DF-2367-4FC1-BF29-312D50C8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728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new_ehow_images_a06_92_co_role-information-technology-teacher-education-800x800.jpg">
            <a:extLst>
              <a:ext uri="{FF2B5EF4-FFF2-40B4-BE49-F238E27FC236}">
                <a16:creationId xmlns:a16="http://schemas.microsoft.com/office/drawing/2014/main" id="{8BFC775C-94D4-47BC-A03E-83BA4F28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25586" y="515376"/>
            <a:ext cx="6293427" cy="5827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529F0-B0D5-4A6C-B405-07861277810D}"/>
              </a:ext>
            </a:extLst>
          </p:cNvPr>
          <p:cNvSpPr/>
          <p:nvPr/>
        </p:nvSpPr>
        <p:spPr>
          <a:xfrm>
            <a:off x="5678630" y="783167"/>
            <a:ext cx="25873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F8D205-F2BD-49C9-9E1D-40CE8A1CC0EF}"/>
              </a:ext>
            </a:extLst>
          </p:cNvPr>
          <p:cNvSpPr txBox="1">
            <a:spLocks/>
          </p:cNvSpPr>
          <p:nvPr/>
        </p:nvSpPr>
        <p:spPr>
          <a:xfrm>
            <a:off x="3733800" y="5236633"/>
            <a:ext cx="64770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</a:t>
            </a:r>
            <a:r>
              <a:rPr lang="en-US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বলতে কি বুঝ?</a:t>
            </a: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_Study_by_gtwotee.jpg">
            <a:extLst>
              <a:ext uri="{FF2B5EF4-FFF2-40B4-BE49-F238E27FC236}">
                <a16:creationId xmlns:a16="http://schemas.microsoft.com/office/drawing/2014/main" id="{6F4F48DE-5676-4BF9-8AA2-1A871D27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2701898" y="263236"/>
            <a:ext cx="7564209" cy="58578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5A6C-9780-44E1-A71B-7D7DE6FBCEA2}"/>
              </a:ext>
            </a:extLst>
          </p:cNvPr>
          <p:cNvSpPr txBox="1">
            <a:spLocks/>
          </p:cNvSpPr>
          <p:nvPr/>
        </p:nvSpPr>
        <p:spPr>
          <a:xfrm>
            <a:off x="3568714" y="2929975"/>
            <a:ext cx="8458200" cy="838200"/>
          </a:xfrm>
          <a:prstGeom prst="rect">
            <a:avLst/>
          </a:prstGeom>
        </p:spPr>
        <p:txBody>
          <a:bodyPr/>
          <a:lstStyle/>
          <a:p>
            <a:pPr marL="241300" lvl="0" indent="-241300" algn="l" defTabSz="642938">
              <a:spcBef>
                <a:spcPct val="20000"/>
              </a:spcBef>
              <a:buFontTx/>
              <a:buChar char="•"/>
              <a:defRPr/>
            </a:pP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সংযোগ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প্রদান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ব্রাউজিং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93F85-207D-4D74-B9F3-AEFB5C8C8705}"/>
              </a:ext>
            </a:extLst>
          </p:cNvPr>
          <p:cNvSpPr/>
          <p:nvPr/>
        </p:nvSpPr>
        <p:spPr>
          <a:xfrm>
            <a:off x="3863230" y="2166496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51D05-5068-4691-9281-351861ACC699}"/>
              </a:ext>
            </a:extLst>
          </p:cNvPr>
          <p:cNvSpPr/>
          <p:nvPr/>
        </p:nvSpPr>
        <p:spPr>
          <a:xfrm>
            <a:off x="5170189" y="48786"/>
            <a:ext cx="26276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F37D13-3C62-461D-A12D-501D6EB1B175}"/>
              </a:ext>
            </a:extLst>
          </p:cNvPr>
          <p:cNvSpPr txBox="1">
            <a:spLocks noChangeArrowheads="1"/>
          </p:cNvSpPr>
          <p:nvPr/>
        </p:nvSpPr>
        <p:spPr>
          <a:xfrm>
            <a:off x="1689894" y="3892762"/>
            <a:ext cx="8812212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  <a:sym typeface="Wingdings" pitchFamily="2" charset="2"/>
              </a:rPr>
              <a:t>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bn-BD" sz="36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বলতে কি বুঝ।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ইন্টারেনট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সংযোগের</a:t>
            </a:r>
            <a:r>
              <a:rPr kumimoji="0" lang="bn-BD" sz="36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উপাদান গুলি কী কী।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কিভাবে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সংযোগ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দিতে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ব্রাউজিং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  <a:sym typeface="Wingdings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8A574-647D-42BF-BDEC-BC08A1D2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049" y="294774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>
              <a:defRPr/>
            </a:pPr>
            <a:r>
              <a:rPr lang="bn-BD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পাঠ মূল্যায়ন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4E378-0846-4438-B98C-0435C3723A87}"/>
              </a:ext>
            </a:extLst>
          </p:cNvPr>
          <p:cNvSpPr/>
          <p:nvPr/>
        </p:nvSpPr>
        <p:spPr>
          <a:xfrm>
            <a:off x="2044002" y="2187694"/>
            <a:ext cx="4648200" cy="59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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 কি কি শিখলাম</a:t>
            </a:r>
          </a:p>
        </p:txBody>
      </p:sp>
      <p:pic>
        <p:nvPicPr>
          <p:cNvPr id="5" name="Picture 4" descr="stock-photo-10163949-group-study.jpg">
            <a:extLst>
              <a:ext uri="{FF2B5EF4-FFF2-40B4-BE49-F238E27FC236}">
                <a16:creationId xmlns:a16="http://schemas.microsoft.com/office/drawing/2014/main" id="{8CA8DF19-45AF-4A1B-9406-1531E75E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99" y="905376"/>
            <a:ext cx="3619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8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icon.jpg">
            <a:extLst>
              <a:ext uri="{FF2B5EF4-FFF2-40B4-BE49-F238E27FC236}">
                <a16:creationId xmlns:a16="http://schemas.microsoft.com/office/drawing/2014/main" id="{46E78080-C508-4133-9DAA-BA14EF13CD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2705100" y="716280"/>
            <a:ext cx="6781800" cy="54254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8FE7F-0DEF-461B-BE34-6C337BD2425D}"/>
              </a:ext>
            </a:extLst>
          </p:cNvPr>
          <p:cNvSpPr/>
          <p:nvPr/>
        </p:nvSpPr>
        <p:spPr>
          <a:xfrm>
            <a:off x="4693228" y="254615"/>
            <a:ext cx="3090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D0C9B-9D71-4709-A26C-A14F40EC7FAA}"/>
              </a:ext>
            </a:extLst>
          </p:cNvPr>
          <p:cNvSpPr/>
          <p:nvPr/>
        </p:nvSpPr>
        <p:spPr>
          <a:xfrm>
            <a:off x="1125682" y="5641744"/>
            <a:ext cx="1022549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দৈনন্দিন জীবনে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ইন্টারনেটের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অবদান উল্লেখ কর।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DA8A-1BC3-4BE0-AF6A-14203B52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36" y="1332749"/>
            <a:ext cx="6565728" cy="4983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FFDE19-2465-4449-957B-2E88CB4BFDDC}"/>
              </a:ext>
            </a:extLst>
          </p:cNvPr>
          <p:cNvSpPr/>
          <p:nvPr/>
        </p:nvSpPr>
        <p:spPr>
          <a:xfrm>
            <a:off x="4878805" y="125923"/>
            <a:ext cx="2434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F9C12A-5DD4-494D-AA89-A949856D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7CB32E3-460F-45B6-BB23-9F34A949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51192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83980B4-3E61-488B-B649-F7B7436C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5771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F"/>
            </a:pPr>
            <a:r>
              <a:rPr lang="bn-BD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কী তা বলতে পরবে।</a:t>
            </a:r>
            <a:endParaRPr lang="en-US" sz="3600" spc="-15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Wingdings" panose="05000000000000000000" pitchFamily="2" charset="2"/>
              <a:buChar char="F"/>
            </a:pPr>
            <a:r>
              <a:rPr lang="bn-BD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</a:t>
            </a:r>
            <a:r>
              <a:rPr lang="en-US" sz="3600" spc="-15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</a:t>
            </a:r>
            <a:r>
              <a:rPr lang="bn-BD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দিতে কী কী প্রয়োজন তা বলতে পারবে।</a:t>
            </a:r>
            <a:endParaRPr lang="en-US" sz="3600" spc="-150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Wingdings" panose="05000000000000000000" pitchFamily="2" charset="2"/>
              <a:buChar char="F"/>
            </a:pPr>
            <a:r>
              <a:rPr lang="bn-BD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en-US" sz="3600" spc="-15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Font typeface="Wingdings" panose="05000000000000000000" pitchFamily="2" charset="2"/>
              <a:buChar char="F"/>
            </a:pPr>
            <a:r>
              <a:rPr lang="en-US" sz="3600" spc="-150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ব্রাউজিং করতে পারবে।</a:t>
            </a:r>
            <a:endParaRPr lang="en-US" sz="3600" b="1" dirty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F2900-7122-44F4-9C7C-38D074FC6947}"/>
              </a:ext>
            </a:extLst>
          </p:cNvPr>
          <p:cNvSpPr txBox="1"/>
          <p:nvPr/>
        </p:nvSpPr>
        <p:spPr>
          <a:xfrm>
            <a:off x="8215408" y="732485"/>
            <a:ext cx="2432540" cy="510778"/>
          </a:xfrm>
          <a:prstGeom prst="wedgeRoundRectCallout">
            <a:avLst>
              <a:gd name="adj1" fmla="val -42338"/>
              <a:gd name="adj2" fmla="val 3108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দূরবর্তী যোগাযোগ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1403F-E987-4838-B9B6-9C010F398264}"/>
              </a:ext>
            </a:extLst>
          </p:cNvPr>
          <p:cNvSpPr txBox="1"/>
          <p:nvPr/>
        </p:nvSpPr>
        <p:spPr>
          <a:xfrm>
            <a:off x="1961148" y="5358063"/>
            <a:ext cx="2514600" cy="510778"/>
          </a:xfrm>
          <a:prstGeom prst="wedgeRoundRectCallout">
            <a:avLst>
              <a:gd name="adj1" fmla="val 38302"/>
              <a:gd name="adj2" fmla="val -2042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নিকটবর্তী যোগাযোগ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 descr="masters-in-it.jpg">
            <a:extLst>
              <a:ext uri="{FF2B5EF4-FFF2-40B4-BE49-F238E27FC236}">
                <a16:creationId xmlns:a16="http://schemas.microsoft.com/office/drawing/2014/main" id="{BF450EB7-35BE-4172-8B4B-58BDD7E9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44" y="638107"/>
            <a:ext cx="4572000" cy="392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.jpg">
            <a:extLst>
              <a:ext uri="{FF2B5EF4-FFF2-40B4-BE49-F238E27FC236}">
                <a16:creationId xmlns:a16="http://schemas.microsoft.com/office/drawing/2014/main" id="{338EDC1A-A67F-498D-9530-CA8079A2D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43" y="2676995"/>
            <a:ext cx="4343245" cy="336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8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763A5-5BAA-4AE5-99EC-A2A3C292D26B}"/>
              </a:ext>
            </a:extLst>
          </p:cNvPr>
          <p:cNvSpPr txBox="1"/>
          <p:nvPr/>
        </p:nvSpPr>
        <p:spPr>
          <a:xfrm>
            <a:off x="1909011" y="4107686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60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ঘোষণা</a:t>
            </a:r>
            <a:endParaRPr lang="en-US" sz="60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 descr="animated_globe1.gif">
            <a:extLst>
              <a:ext uri="{FF2B5EF4-FFF2-40B4-BE49-F238E27FC236}">
                <a16:creationId xmlns:a16="http://schemas.microsoft.com/office/drawing/2014/main" id="{8775E5DF-0535-4666-8C50-DFDCB4E6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11" y="705853"/>
            <a:ext cx="3519268" cy="3519268"/>
          </a:xfrm>
          <a:prstGeom prst="rect">
            <a:avLst/>
          </a:prstGeom>
        </p:spPr>
      </p:pic>
      <p:pic>
        <p:nvPicPr>
          <p:cNvPr id="4" name="Picture 3" descr="JTEL Drawing v8-animated.gif">
            <a:extLst>
              <a:ext uri="{FF2B5EF4-FFF2-40B4-BE49-F238E27FC236}">
                <a16:creationId xmlns:a16="http://schemas.microsoft.com/office/drawing/2014/main" id="{1C58F662-1C32-400F-A819-341FEB2F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74" y="949848"/>
            <a:ext cx="47720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4FFAC-7AC9-452E-B672-317717572C07}"/>
              </a:ext>
            </a:extLst>
          </p:cNvPr>
          <p:cNvSpPr txBox="1"/>
          <p:nvPr/>
        </p:nvSpPr>
        <p:spPr>
          <a:xfrm>
            <a:off x="1909011" y="4996587"/>
            <a:ext cx="899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00" b="1" spc="-150" dirty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আজকের আলোচনা </a:t>
            </a:r>
            <a:r>
              <a:rPr lang="en-US" sz="4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ইন্টারনেট</a:t>
            </a:r>
            <a:r>
              <a:rPr lang="en-US" sz="4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সংযোগ</a:t>
            </a:r>
            <a:r>
              <a:rPr lang="en-US" sz="42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42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ব্রাউজিং</a:t>
            </a:r>
            <a:endParaRPr lang="en-US" sz="4200" b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B24BE6-762C-4007-8F56-C8C41413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536" y="1579418"/>
            <a:ext cx="4213332" cy="4156396"/>
          </a:xfrm>
          <a:prstGeom prst="rect">
            <a:avLst/>
          </a:prstGeom>
          <a:noFill/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08897C2-F44E-48F7-B6E2-725CD981D977}"/>
              </a:ext>
            </a:extLst>
          </p:cNvPr>
          <p:cNvSpPr/>
          <p:nvPr/>
        </p:nvSpPr>
        <p:spPr>
          <a:xfrm>
            <a:off x="1612232" y="1531509"/>
            <a:ext cx="5410200" cy="4724400"/>
          </a:xfrm>
          <a:prstGeom prst="roundRect">
            <a:avLst>
              <a:gd name="adj" fmla="val 21224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ইন্টারনেশনাল নেটওয়ার্কের সংক্ষিপ্ত রূপ হল ইন্টারনেট। ইন্টারনেট তথ্যের সাগর। যাবতীয় তথ্য ইন্টারনেট হতে খুব সহজেই পাওয়া যায়। ইন্টারনেটকে তথ্য ভান্ডারও বলা হয়।  </a:t>
            </a:r>
            <a:endParaRPr lang="en-US" sz="4000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3393E19-1AD5-4CAD-91B7-5FA39E8512E0}"/>
              </a:ext>
            </a:extLst>
          </p:cNvPr>
          <p:cNvSpPr/>
          <p:nvPr/>
        </p:nvSpPr>
        <p:spPr>
          <a:xfrm>
            <a:off x="4421076" y="665679"/>
            <a:ext cx="4312920" cy="4565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কী? 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A2924-EC70-41B7-9671-5EFBEC92B6CE}"/>
              </a:ext>
            </a:extLst>
          </p:cNvPr>
          <p:cNvSpPr/>
          <p:nvPr/>
        </p:nvSpPr>
        <p:spPr>
          <a:xfrm>
            <a:off x="2720230" y="336885"/>
            <a:ext cx="7162800" cy="8811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সংযোগ দিতে যা যা প্রয়োজন</a:t>
            </a:r>
            <a:endParaRPr lang="en-US" sz="44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69834-63A3-4AB0-9BCA-D3C80F5D9FE9}"/>
              </a:ext>
            </a:extLst>
          </p:cNvPr>
          <p:cNvSpPr/>
          <p:nvPr/>
        </p:nvSpPr>
        <p:spPr>
          <a:xfrm>
            <a:off x="2346157" y="1746585"/>
            <a:ext cx="8839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bn-BD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কম্পিউটার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354F3-DFDF-4FA9-B186-3BDCD2952169}"/>
              </a:ext>
            </a:extLst>
          </p:cNvPr>
          <p:cNvSpPr/>
          <p:nvPr/>
        </p:nvSpPr>
        <p:spPr>
          <a:xfrm>
            <a:off x="2422357" y="4223085"/>
            <a:ext cx="8839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bn-BD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মডেম</a:t>
            </a:r>
            <a:endParaRPr lang="en-US" sz="4400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 descr="System unit.jpg">
            <a:extLst>
              <a:ext uri="{FF2B5EF4-FFF2-40B4-BE49-F238E27FC236}">
                <a16:creationId xmlns:a16="http://schemas.microsoft.com/office/drawing/2014/main" id="{FB9B4723-FE32-4280-B7BC-9670938E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57" y="1462427"/>
            <a:ext cx="3492629" cy="239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34987-A1BE-4C67-B293-F8518C994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27231" r="13868" b="22867"/>
          <a:stretch/>
        </p:blipFill>
        <p:spPr>
          <a:xfrm rot="19721920">
            <a:off x="7955005" y="4541915"/>
            <a:ext cx="3184665" cy="106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0BC3E-C1E1-4629-9783-B175B98C768B}"/>
              </a:ext>
            </a:extLst>
          </p:cNvPr>
          <p:cNvSpPr/>
          <p:nvPr/>
        </p:nvSpPr>
        <p:spPr>
          <a:xfrm>
            <a:off x="2163387" y="1037038"/>
            <a:ext cx="7162800" cy="8811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সংযোগ দিতে যা যা প্রয়োজন</a:t>
            </a:r>
            <a:endParaRPr lang="en-US" sz="44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66A48AB-501E-4DAD-A484-F65124F8BCC2}"/>
              </a:ext>
            </a:extLst>
          </p:cNvPr>
          <p:cNvSpPr/>
          <p:nvPr/>
        </p:nvSpPr>
        <p:spPr>
          <a:xfrm>
            <a:off x="3588327" y="373406"/>
            <a:ext cx="4312920" cy="4565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9E73FB-FA8A-4D8D-84FE-86AB063E5C1D}"/>
              </a:ext>
            </a:extLst>
          </p:cNvPr>
          <p:cNvGrpSpPr/>
          <p:nvPr/>
        </p:nvGrpSpPr>
        <p:grpSpPr>
          <a:xfrm>
            <a:off x="7353300" y="2043569"/>
            <a:ext cx="3276600" cy="1652705"/>
            <a:chOff x="5333952" y="1663972"/>
            <a:chExt cx="3505248" cy="19645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23D6F-6EA3-4F10-BE7B-FAA85375A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663972"/>
              <a:ext cx="2362200" cy="19645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411B3D-3EB4-4514-AAEE-EE1E5B1AC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0" r="25482" b="4806"/>
            <a:stretch/>
          </p:blipFill>
          <p:spPr>
            <a:xfrm>
              <a:off x="5333952" y="1669682"/>
              <a:ext cx="1066800" cy="1905527"/>
            </a:xfrm>
            <a:prstGeom prst="rect">
              <a:avLst/>
            </a:prstGeom>
          </p:spPr>
        </p:pic>
      </p:grpSp>
      <p:sp>
        <p:nvSpPr>
          <p:cNvPr id="7" name="Rectangl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689AF70-D99C-45B7-B32B-03BFA59F7584}"/>
              </a:ext>
            </a:extLst>
          </p:cNvPr>
          <p:cNvSpPr/>
          <p:nvPr/>
        </p:nvSpPr>
        <p:spPr>
          <a:xfrm>
            <a:off x="486987" y="2215344"/>
            <a:ext cx="8839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bn-BD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মোবাইল</a:t>
            </a:r>
            <a:r>
              <a:rPr lang="en-US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/</a:t>
            </a:r>
            <a:r>
              <a:rPr lang="bn-BD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টেলিফোন লাইন</a:t>
            </a:r>
            <a:endParaRPr lang="en-US" sz="4400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Rectangle 7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68FBAA4C-138B-4186-9CDF-62B5F3B5EDDB}"/>
              </a:ext>
            </a:extLst>
          </p:cNvPr>
          <p:cNvSpPr/>
          <p:nvPr/>
        </p:nvSpPr>
        <p:spPr>
          <a:xfrm>
            <a:off x="486987" y="4578927"/>
            <a:ext cx="8839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bn-BD" sz="4400" dirty="0">
                <a:solidFill>
                  <a:srgbClr val="0033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সফটওয়্যার</a:t>
            </a:r>
            <a:endParaRPr lang="en-US" sz="4400" dirty="0">
              <a:solidFill>
                <a:srgbClr val="0033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32D4B-0B54-4165-813C-52E8BDFC4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66" y="4071575"/>
            <a:ext cx="2081503" cy="20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1D7C1-857F-40FB-AA4F-6B624F13DC7F}"/>
              </a:ext>
            </a:extLst>
          </p:cNvPr>
          <p:cNvSpPr/>
          <p:nvPr/>
        </p:nvSpPr>
        <p:spPr>
          <a:xfrm>
            <a:off x="3733800" y="337704"/>
            <a:ext cx="47244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সংযোগ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করার পদ্ধতি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 descr="grameenphone internet">
            <a:extLst>
              <a:ext uri="{FF2B5EF4-FFF2-40B4-BE49-F238E27FC236}">
                <a16:creationId xmlns:a16="http://schemas.microsoft.com/office/drawing/2014/main" id="{65D15EE0-BF7D-43DA-B0D8-AE0F1AB9E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281546"/>
            <a:ext cx="7143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200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SolaimanLipi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 Ahmed</dc:creator>
  <cp:lastModifiedBy>Masum Ahmed</cp:lastModifiedBy>
  <cp:revision>3</cp:revision>
  <dcterms:created xsi:type="dcterms:W3CDTF">2019-10-09T15:41:27Z</dcterms:created>
  <dcterms:modified xsi:type="dcterms:W3CDTF">2019-10-09T16:00:58Z</dcterms:modified>
</cp:coreProperties>
</file>