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76" r:id="rId7"/>
    <p:sldId id="275" r:id="rId8"/>
    <p:sldId id="265" r:id="rId9"/>
    <p:sldId id="264" r:id="rId10"/>
    <p:sldId id="269" r:id="rId11"/>
    <p:sldId id="277" r:id="rId12"/>
    <p:sldId id="268" r:id="rId13"/>
    <p:sldId id="270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C5EE"/>
    <a:srgbClr val="E71FA0"/>
    <a:srgbClr val="EC1A83"/>
    <a:srgbClr val="F313A8"/>
    <a:srgbClr val="197EED"/>
    <a:srgbClr val="43EA1C"/>
    <a:srgbClr val="E81ED0"/>
    <a:srgbClr val="DA18EE"/>
    <a:srgbClr val="E81EAE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02" autoAdjust="0"/>
    <p:restoredTop sz="94660"/>
  </p:normalViewPr>
  <p:slideViewPr>
    <p:cSldViewPr>
      <p:cViewPr>
        <p:scale>
          <a:sx n="100" d="100"/>
          <a:sy n="100" d="100"/>
        </p:scale>
        <p:origin x="-552" y="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81000"/>
            <a:ext cx="4267200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9600" u="sng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u="sng" dirty="0">
              <a:solidFill>
                <a:srgbClr val="EC1A83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single-yellow_ro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1905000"/>
            <a:ext cx="6248400" cy="4724400"/>
          </a:xfrm>
          <a:ln w="76200">
            <a:solidFill>
              <a:srgbClr val="18C5EE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Autofit/>
          </a:bodyPr>
          <a:lstStyle/>
          <a:p>
            <a:r>
              <a:rPr lang="en-US" sz="5400" u="sng" dirty="0" err="1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বাহুভেদে</a:t>
            </a:r>
            <a:r>
              <a:rPr lang="en-US" sz="5400" u="sng" dirty="0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u="sng" dirty="0" err="1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u="sng" dirty="0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u="sng" dirty="0" err="1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5400" u="sng" dirty="0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u="sng" dirty="0" err="1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5400" u="sng" dirty="0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u="sng" dirty="0">
              <a:solidFill>
                <a:srgbClr val="DA18EE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1828800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7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7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7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685800" y="4648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Isosceles Triangle 14"/>
          <p:cNvSpPr/>
          <p:nvPr/>
        </p:nvSpPr>
        <p:spPr>
          <a:xfrm>
            <a:off x="152400" y="1371600"/>
            <a:ext cx="2743200" cy="2438400"/>
          </a:xfrm>
          <a:prstGeom prst="triangl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 rot="16200000">
            <a:off x="2933700" y="1485900"/>
            <a:ext cx="2590799" cy="2209800"/>
          </a:xfrm>
          <a:prstGeom prst="triangle">
            <a:avLst>
              <a:gd name="adj" fmla="val 48636"/>
            </a:avLst>
          </a:prstGeom>
          <a:noFill/>
          <a:ln w="76200">
            <a:solidFill>
              <a:srgbClr val="EC1A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 rot="10800000">
            <a:off x="5867400" y="1447800"/>
            <a:ext cx="3048000" cy="2438400"/>
          </a:xfrm>
          <a:prstGeom prst="triangl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6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990600" y="4105870"/>
            <a:ext cx="739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8800" dirty="0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DA18EE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8800" dirty="0">
              <a:solidFill>
                <a:srgbClr val="DA18EE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Isosceles Triangle 11"/>
          <p:cNvSpPr/>
          <p:nvPr/>
        </p:nvSpPr>
        <p:spPr>
          <a:xfrm>
            <a:off x="228600" y="228600"/>
            <a:ext cx="2057400" cy="2819400"/>
          </a:xfrm>
          <a:prstGeom prst="triangl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>
            <a:off x="2514600" y="609600"/>
            <a:ext cx="2438400" cy="2438400"/>
          </a:xfrm>
          <a:prstGeom prst="rtTriangle">
            <a:avLst/>
          </a:prstGeom>
          <a:noFill/>
          <a:ln w="76200">
            <a:solidFill>
              <a:srgbClr val="E71F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Merge 13"/>
          <p:cNvSpPr/>
          <p:nvPr/>
        </p:nvSpPr>
        <p:spPr>
          <a:xfrm rot="4244990">
            <a:off x="5788877" y="954332"/>
            <a:ext cx="2133600" cy="3124200"/>
          </a:xfrm>
          <a:prstGeom prst="flowChartMerge">
            <a:avLst/>
          </a:prstGeom>
          <a:noFill/>
          <a:ln w="76200">
            <a:solidFill>
              <a:srgbClr val="18C5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2743200" y="3886200"/>
            <a:ext cx="2667000" cy="76200"/>
          </a:xfrm>
          <a:prstGeom prst="line">
            <a:avLst/>
          </a:prstGeom>
          <a:ln w="76200">
            <a:solidFill>
              <a:srgbClr val="EC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V="1">
            <a:off x="1676400" y="2819400"/>
            <a:ext cx="1524000" cy="609600"/>
          </a:xfrm>
          <a:prstGeom prst="line">
            <a:avLst/>
          </a:prstGeom>
          <a:ln w="76200">
            <a:solidFill>
              <a:srgbClr val="E71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133600" y="2362200"/>
            <a:ext cx="3276600" cy="1600200"/>
          </a:xfrm>
          <a:prstGeom prst="line">
            <a:avLst/>
          </a:prstGeom>
          <a:ln w="76200">
            <a:solidFill>
              <a:srgbClr val="F313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867400" y="4038600"/>
            <a:ext cx="3048000" cy="762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753100" y="3086100"/>
            <a:ext cx="1066800" cy="8382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705600" y="2971800"/>
            <a:ext cx="2209800" cy="11430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914400" y="4648200"/>
            <a:ext cx="777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E81ED0"/>
                </a:solidFill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8800" dirty="0" smtClean="0">
                <a:solidFill>
                  <a:srgbClr val="E81ED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E81ED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8800" dirty="0">
              <a:solidFill>
                <a:srgbClr val="E81ED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ight Triangle 11"/>
          <p:cNvSpPr/>
          <p:nvPr/>
        </p:nvSpPr>
        <p:spPr>
          <a:xfrm>
            <a:off x="228600" y="1066800"/>
            <a:ext cx="1981200" cy="2819400"/>
          </a:xfrm>
          <a:prstGeom prst="rtTriangle">
            <a:avLst/>
          </a:prstGeom>
          <a:noFill/>
          <a:ln w="76200">
            <a:solidFill>
              <a:srgbClr val="197E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228600"/>
            <a:ext cx="4572000" cy="1927225"/>
          </a:xfrm>
        </p:spPr>
        <p:txBody>
          <a:bodyPr>
            <a:noAutofit/>
          </a:bodyPr>
          <a:lstStyle/>
          <a:p>
            <a:r>
              <a:rPr lang="en-US" sz="11500" u="sng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11500" u="sng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743200"/>
            <a:ext cx="7924800" cy="3581400"/>
          </a:xfrm>
        </p:spPr>
        <p:txBody>
          <a:bodyPr>
            <a:normAutofit lnSpcReduction="100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600" dirty="0" smtClean="0">
                <a:solidFill>
                  <a:srgbClr val="43EA1C"/>
                </a:solidFill>
                <a:latin typeface="NikoshBAN" pitchFamily="2" charset="0"/>
                <a:cs typeface="NikoshBAN" pitchFamily="2" charset="0"/>
              </a:rPr>
              <a:t>@</a:t>
            </a:r>
            <a:r>
              <a:rPr lang="en-US" sz="5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600" dirty="0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কাহাকে</a:t>
            </a:r>
            <a:r>
              <a:rPr lang="en-US" sz="5600" dirty="0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600" dirty="0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5600" dirty="0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5600" dirty="0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800" dirty="0" smtClean="0">
              <a:solidFill>
                <a:srgbClr val="EC1A83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solidFill>
                  <a:srgbClr val="18C5EE"/>
                </a:solidFill>
                <a:latin typeface="NikoshBAN" pitchFamily="2" charset="0"/>
                <a:cs typeface="NikoshBAN" pitchFamily="2" charset="0"/>
              </a:rPr>
              <a:t>@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ত্রিভুজগুলোর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ডানপাশে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20px-Isosceles-right-triang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52400"/>
            <a:ext cx="1447800" cy="15240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rot="5400000">
            <a:off x="1257300" y="2781300"/>
            <a:ext cx="5562600" cy="0"/>
          </a:xfrm>
          <a:prstGeom prst="line">
            <a:avLst/>
          </a:prstGeom>
          <a:ln w="76200">
            <a:solidFill>
              <a:srgbClr val="F313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geo_30609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828800"/>
            <a:ext cx="2743200" cy="1600200"/>
          </a:xfrm>
          <a:prstGeom prst="rect">
            <a:avLst/>
          </a:prstGeom>
        </p:spPr>
      </p:pic>
      <p:pic>
        <p:nvPicPr>
          <p:cNvPr id="16" name="Picture 15" descr="equilateral_triangle_imag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429000"/>
            <a:ext cx="2409825" cy="1828800"/>
          </a:xfrm>
          <a:prstGeom prst="rect">
            <a:avLst/>
          </a:prstGeom>
        </p:spPr>
      </p:pic>
      <p:cxnSp>
        <p:nvCxnSpPr>
          <p:cNvPr id="23" name="Straight Connector 22"/>
          <p:cNvCxnSpPr/>
          <p:nvPr/>
        </p:nvCxnSpPr>
        <p:spPr>
          <a:xfrm>
            <a:off x="0" y="1828800"/>
            <a:ext cx="9144000" cy="76200"/>
          </a:xfrm>
          <a:prstGeom prst="line">
            <a:avLst/>
          </a:prstGeom>
          <a:ln w="76200">
            <a:solidFill>
              <a:srgbClr val="F313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0" y="3505200"/>
            <a:ext cx="9144000" cy="76200"/>
          </a:xfrm>
          <a:prstGeom prst="line">
            <a:avLst/>
          </a:prstGeom>
          <a:ln w="76200">
            <a:solidFill>
              <a:srgbClr val="F313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600" y="59436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@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বাহুভেদে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ত্রিভুজগুলোর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অঙ্কন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5486400"/>
            <a:ext cx="9144000" cy="76200"/>
          </a:xfrm>
          <a:prstGeom prst="line">
            <a:avLst/>
          </a:prstGeom>
          <a:ln w="76200">
            <a:solidFill>
              <a:srgbClr val="197EE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0" y="304800"/>
            <a:ext cx="76961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u="sng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8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u="sng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88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8800" u="sng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flower5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057400"/>
            <a:ext cx="3886200" cy="4419600"/>
          </a:xfrm>
          <a:prstGeom prst="rect">
            <a:avLst/>
          </a:prstGeom>
        </p:spPr>
      </p:pic>
      <p:pic>
        <p:nvPicPr>
          <p:cNvPr id="12" name="Picture 11" descr="Flower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1000" y="2057400"/>
            <a:ext cx="4800600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048000" cy="1143000"/>
          </a:xfrm>
          <a:blipFill>
            <a:blip r:embed="rId2" cstate="print"/>
            <a:tile tx="0" ty="0" sx="100000" sy="100000" flip="none" algn="tl"/>
          </a:blipFill>
          <a:ln w="57150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7200" dirty="0" err="1" smtClean="0">
                <a:solidFill>
                  <a:srgbClr val="F313A8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solidFill>
                <a:srgbClr val="F313A8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 cstate="print"/>
            <a:tile tx="0" ty="0" sx="100000" sy="100000" flip="none" algn="tl"/>
          </a:blipFill>
          <a:ln w="76200">
            <a:solidFill>
              <a:srgbClr val="EC1A83"/>
            </a:solidFill>
          </a:ln>
        </p:spPr>
        <p:txBody>
          <a:bodyPr>
            <a:no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8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8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আবদুল</a:t>
            </a:r>
            <a:r>
              <a:rPr lang="en-US" sz="48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আলীম</a:t>
            </a:r>
            <a:endParaRPr lang="en-US" sz="4800" dirty="0" smtClean="0">
              <a:solidFill>
                <a:srgbClr val="197EED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ফাঁসিয়াখালী</a:t>
            </a:r>
            <a:r>
              <a:rPr lang="en-US" sz="40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হেডম্যান</a:t>
            </a:r>
            <a:r>
              <a:rPr lang="en-US" sz="40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পাড়া</a:t>
            </a:r>
            <a:r>
              <a:rPr lang="en-US" sz="40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সঃ</a:t>
            </a:r>
            <a:r>
              <a:rPr lang="en-US" sz="40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40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বিঃ</a:t>
            </a:r>
            <a:r>
              <a:rPr lang="en-US" sz="40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লামা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বান্দরবার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পার্বত্য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জেলা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76200"/>
            <a:ext cx="396240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57150">
            <a:solidFill>
              <a:srgbClr val="E71FA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1200" y="1295400"/>
            <a:ext cx="2590800" cy="70788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0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তৃতীয়</a:t>
            </a:r>
            <a:endParaRPr lang="en-US" sz="4000" dirty="0">
              <a:solidFill>
                <a:srgbClr val="197EED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2286000"/>
            <a:ext cx="2514600" cy="64633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dirty="0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EC1A83"/>
                </a:solidFill>
                <a:latin typeface="NikoshBAN" pitchFamily="2" charset="0"/>
                <a:cs typeface="NikoshBAN" pitchFamily="2" charset="0"/>
              </a:rPr>
              <a:t>গনিত</a:t>
            </a:r>
            <a:endParaRPr lang="en-US" sz="3600" dirty="0">
              <a:solidFill>
                <a:srgbClr val="EC1A8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3200400"/>
            <a:ext cx="5562600" cy="830997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শিরোনামঃ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8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4648200"/>
            <a:ext cx="5715000" cy="769441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বাহুভেদে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 descr="triangl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53200" y="4572000"/>
            <a:ext cx="24384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4267200" cy="17526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8800" u="sng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শিখণফল</a:t>
            </a:r>
            <a:endParaRPr lang="en-US" sz="88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33600"/>
            <a:ext cx="8915400" cy="4724400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>
              <a:buNone/>
            </a:pP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52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5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5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5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5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sz="39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5200" dirty="0" smtClean="0">
                <a:solidFill>
                  <a:srgbClr val="E81EAE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5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বাহুভেদে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5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3657600" cy="1143000"/>
          </a:xfrm>
        </p:spPr>
        <p:txBody>
          <a:bodyPr>
            <a:noAutofit/>
          </a:bodyPr>
          <a:lstStyle/>
          <a:p>
            <a:r>
              <a:rPr lang="en-US" sz="7200" u="sng" dirty="0" err="1" smtClean="0">
                <a:solidFill>
                  <a:srgbClr val="F313A8"/>
                </a:solidFill>
                <a:latin typeface="NikoshBAN" pitchFamily="2" charset="0"/>
                <a:cs typeface="NikoshBAN" pitchFamily="2" charset="0"/>
              </a:rPr>
              <a:t>উপস্থাপণ</a:t>
            </a:r>
            <a:endParaRPr lang="en-US" sz="3200" u="sng" dirty="0">
              <a:solidFill>
                <a:srgbClr val="F313A8"/>
              </a:solidFill>
            </a:endParaRPr>
          </a:p>
        </p:txBody>
      </p:sp>
      <p:pic>
        <p:nvPicPr>
          <p:cNvPr id="5" name="Content Placeholder 4" descr="SAG-corkery_2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843671" y="832730"/>
            <a:ext cx="5246858" cy="6477000"/>
          </a:xfrm>
          <a:ln w="76200">
            <a:solidFill>
              <a:srgbClr val="18C5EE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762000" y="5715000"/>
            <a:ext cx="28194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761999" y="2514600"/>
            <a:ext cx="1600200" cy="990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990600" y="4114800"/>
            <a:ext cx="1524000" cy="1219200"/>
          </a:xfrm>
          <a:prstGeom prst="line">
            <a:avLst/>
          </a:prstGeom>
          <a:ln w="76200">
            <a:solidFill>
              <a:srgbClr val="18C5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9200" y="304800"/>
            <a:ext cx="701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রেখাংশ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সমতলে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অবস্থিত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নয়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78035E-8 L 0.70833 5.78035E-8 " pathEditMode="relative" ptsTypes="AA">
                                      <p:cBhvr>
                                        <p:cTn id="2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4624E-6 L 0.66666 0.03329 " pathEditMode="relative" ptsTypes="AA">
                                      <p:cBhvr>
                                        <p:cTn id="2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8.67052E-7 L 0.80834 0.29966 " pathEditMode="relative" ptsTypes="AA">
                                      <p:cBhvr>
                                        <p:cTn id="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221163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/>
          </a:p>
        </p:txBody>
      </p:sp>
      <p:cxnSp>
        <p:nvCxnSpPr>
          <p:cNvPr id="63" name="Straight Connector 62"/>
          <p:cNvCxnSpPr/>
          <p:nvPr/>
        </p:nvCxnSpPr>
        <p:spPr>
          <a:xfrm rot="5400000" flipH="1" flipV="1">
            <a:off x="6019800" y="2286000"/>
            <a:ext cx="1676400" cy="15240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 flipH="1">
            <a:off x="304800" y="2590800"/>
            <a:ext cx="1905000" cy="1295403"/>
          </a:xfrm>
          <a:prstGeom prst="line">
            <a:avLst/>
          </a:prstGeom>
          <a:ln w="76200">
            <a:solidFill>
              <a:srgbClr val="197EE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09600" y="5791200"/>
            <a:ext cx="2895600" cy="0"/>
          </a:xfrm>
          <a:prstGeom prst="line">
            <a:avLst/>
          </a:prstGeom>
          <a:ln w="76200">
            <a:solidFill>
              <a:srgbClr val="F313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3400" y="22985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রেখাংশ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সমতলে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অবস্থিত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রেখাংশগুলি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সীমাবদ্ধ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নয়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0111 L 0.44167 1.79191E-6 " pathEditMode="relative" ptsTypes="AA">
                                      <p:cBhvr>
                                        <p:cTn id="21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0.03329 L -0.14167 0.2441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9827E-6 L 0.6625 0.2219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 flipH="1" flipV="1">
            <a:off x="1447800" y="2819400"/>
            <a:ext cx="2895600" cy="2743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5638800"/>
            <a:ext cx="5867400" cy="0"/>
          </a:xfrm>
          <a:prstGeom prst="line">
            <a:avLst/>
          </a:prstGeom>
          <a:ln w="76200">
            <a:solidFill>
              <a:srgbClr val="DA18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51816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0800000">
            <a:off x="4267200" y="2743200"/>
            <a:ext cx="3124200" cy="28956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514970" y="5257800"/>
            <a:ext cx="4860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4038600" y="1972270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5858470"/>
            <a:ext cx="55611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54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5400" dirty="0" err="1" smtClean="0">
                <a:solidFill>
                  <a:srgbClr val="F313A8"/>
                </a:solidFill>
                <a:latin typeface="NikoshBAN" pitchFamily="2" charset="0"/>
                <a:cs typeface="NikoshBAN" pitchFamily="2" charset="0"/>
              </a:rPr>
              <a:t>কখগ</a:t>
            </a:r>
            <a:r>
              <a:rPr lang="en-US" sz="54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54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solidFill>
                  <a:srgbClr val="197EED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solidFill>
                <a:srgbClr val="197EED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3048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সমতলে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অবস্থিত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রেখাংশ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চিত্রকে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800" dirty="0" smtClean="0">
                <a:solidFill>
                  <a:srgbClr val="E71F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E71F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220px-Triangle_illustration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169008">
            <a:off x="288285" y="625822"/>
            <a:ext cx="2667000" cy="2340820"/>
          </a:xfrm>
          <a:prstGeom prst="rect">
            <a:avLst/>
          </a:prstGeom>
        </p:spPr>
      </p:pic>
      <p:pic>
        <p:nvPicPr>
          <p:cNvPr id="8" name="Picture 7" descr="AnimatedSierpinskiTriangl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2800" y="228600"/>
            <a:ext cx="1981200" cy="2624138"/>
          </a:xfrm>
          <a:prstGeom prst="rect">
            <a:avLst/>
          </a:prstGeom>
        </p:spPr>
      </p:pic>
      <p:pic>
        <p:nvPicPr>
          <p:cNvPr id="14" name="Picture 13" descr="12361970081368466730empty yellow triangle.svg.h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3276601"/>
            <a:ext cx="2432885" cy="2971799"/>
          </a:xfrm>
          <a:prstGeom prst="rect">
            <a:avLst/>
          </a:prstGeom>
        </p:spPr>
      </p:pic>
      <p:pic>
        <p:nvPicPr>
          <p:cNvPr id="9" name="Picture 8" descr="primary_triangle_w_tank_dres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3962400"/>
            <a:ext cx="2971800" cy="2228850"/>
          </a:xfrm>
          <a:prstGeom prst="rect">
            <a:avLst/>
          </a:prstGeom>
        </p:spPr>
      </p:pic>
      <p:pic>
        <p:nvPicPr>
          <p:cNvPr id="15" name="Picture 14" descr="geo_306090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34100" y="4495800"/>
            <a:ext cx="2857500" cy="1981200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>
            <a:off x="6324600" y="2743200"/>
            <a:ext cx="2590800" cy="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5448300" y="1866900"/>
            <a:ext cx="1066800" cy="6858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638800" y="1676400"/>
            <a:ext cx="3276600" cy="1066800"/>
          </a:xfrm>
          <a:prstGeom prst="line">
            <a:avLst/>
          </a:prstGeom>
          <a:ln w="76200">
            <a:solidFill>
              <a:srgbClr val="43E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150</Words>
  <Application>Microsoft Office PowerPoint</Application>
  <PresentationFormat>On-screen Show (4:3)</PresentationFormat>
  <Paragraphs>36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স্বাগতম</vt:lpstr>
      <vt:lpstr>পরিচিতি</vt:lpstr>
      <vt:lpstr>Slide 3</vt:lpstr>
      <vt:lpstr>শিখণফল</vt:lpstr>
      <vt:lpstr>উপস্থাপণ</vt:lpstr>
      <vt:lpstr>Slide 6</vt:lpstr>
      <vt:lpstr>Slide 7</vt:lpstr>
      <vt:lpstr>Slide 8</vt:lpstr>
      <vt:lpstr>Slide 9</vt:lpstr>
      <vt:lpstr>বাহুভেদে ত্রিভুজ তিন  প্রকার।</vt:lpstr>
      <vt:lpstr>Slide 11</vt:lpstr>
      <vt:lpstr>Slide 12</vt:lpstr>
      <vt:lpstr>Slide 13</vt:lpstr>
      <vt:lpstr>মুল্যায়ন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OZC (Alim)</cp:lastModifiedBy>
  <cp:revision>189</cp:revision>
  <dcterms:created xsi:type="dcterms:W3CDTF">2006-08-16T00:00:00Z</dcterms:created>
  <dcterms:modified xsi:type="dcterms:W3CDTF">2019-08-10T18:23:43Z</dcterms:modified>
</cp:coreProperties>
</file>