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9144000" cy="57115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95401" y="1905001"/>
            <a:ext cx="6262338" cy="2853887"/>
            <a:chOff x="3835400" y="4811963"/>
            <a:chExt cx="3200400" cy="2005013"/>
          </a:xfrm>
        </p:grpSpPr>
        <p:pic>
          <p:nvPicPr>
            <p:cNvPr id="4" name="Picture 3" descr="butterffly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5400" y="4811963"/>
              <a:ext cx="3200400" cy="20050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68885" y="5641750"/>
              <a:ext cx="2253541" cy="45181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আজকের ক্লাসে স্বাগত</a:t>
              </a:r>
              <a:endPara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19600" y="3695700"/>
            <a:ext cx="7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ATAUR\Desktop\New folder\image_1120_16865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7699"/>
            <a:ext cx="4191000" cy="2671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381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3909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তাঁর জারুল গাছে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481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হলুদ পাখি -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37132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9911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কড়িতে নয় কেনা ।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ATAUR\Desktop\New folder\popo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571500"/>
            <a:ext cx="2666999" cy="3177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76660"/>
            <a:ext cx="473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943280"/>
            <a:ext cx="3588488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943280"/>
            <a:ext cx="3588488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 যেন এর শেষ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ATAUR\Desktop\New folder\Busy-farmers-and-our-rural-Benga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23900"/>
            <a:ext cx="6172200" cy="40253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2667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686300"/>
            <a:ext cx="41910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686300"/>
            <a:ext cx="4114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নানান বেশ ।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ATAUR\Desktop\New folder\nodi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346989" y="1562100"/>
            <a:ext cx="4148811" cy="303057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TAUR\Desktop\New folder\148240_337574179683450_14531619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62100"/>
            <a:ext cx="4029620" cy="303900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1143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314700"/>
            <a:ext cx="381000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 আর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991100"/>
            <a:ext cx="388620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হাটের মানুষ হাটে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ATAUR\Desktop\New folder\hater 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6500"/>
            <a:ext cx="3657600" cy="2304937"/>
          </a:xfrm>
          <a:prstGeom prst="snip2DiagRect">
            <a:avLst>
              <a:gd name="adj1" fmla="val 23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ATAUR\Desktop\New folder\ma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838200"/>
            <a:ext cx="3962401" cy="2304662"/>
          </a:xfrm>
          <a:prstGeom prst="snip2DiagRect">
            <a:avLst>
              <a:gd name="adj1" fmla="val 24793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1143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ATAUR\Desktop\New folder\Rivers-and-villages-landscap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13"/>
          <a:stretch>
            <a:fillRect/>
          </a:stretch>
        </p:blipFill>
        <p:spPr bwMode="auto">
          <a:xfrm>
            <a:off x="1371600" y="800100"/>
            <a:ext cx="6248400" cy="3862883"/>
          </a:xfrm>
          <a:prstGeom prst="roundRect">
            <a:avLst>
              <a:gd name="adj" fmla="val 1165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533400" y="4914900"/>
            <a:ext cx="35052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914900"/>
            <a:ext cx="35052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সারাটি দিন কাটে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71500"/>
            <a:ext cx="5379179" cy="4038600"/>
          </a:xfrm>
          <a:prstGeom prst="rect">
            <a:avLst/>
          </a:prstGeom>
        </p:spPr>
      </p:pic>
      <p:pic>
        <p:nvPicPr>
          <p:cNvPr id="4" name="Picture 3" descr="images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1300"/>
            <a:ext cx="3124200" cy="52070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114300"/>
            <a:ext cx="5486400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রচনা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5352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47234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95852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টুকটুক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3962400" y="1028700"/>
            <a:ext cx="3429000" cy="4616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 ধরনের ছোট সাদা ঝিনুক </a:t>
            </a:r>
            <a:r>
              <a:rPr lang="bn-BD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191000" y="2781300"/>
            <a:ext cx="2057400" cy="4616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গাঢ়, সুন্দর </a:t>
            </a:r>
            <a:endParaRPr 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962400" y="4305300"/>
            <a:ext cx="3921186" cy="4616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যিনি শিল্পকলার চর্চা করেন </a:t>
            </a:r>
            <a:endParaRPr 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562100"/>
            <a:ext cx="44958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কড়িতে সবকিছু মিলেনা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4914900"/>
            <a:ext cx="44196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জয়নুল ছিলেন বড় চিত্রশিল্পী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3238500"/>
            <a:ext cx="44958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একটা টুকটুকে জামা কিনব।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 descr="C:\Users\ATAUR\Desktop\New folder\ko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00100"/>
            <a:ext cx="1676400" cy="125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TAUR\Desktop\New folder\t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1474905" cy="118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TAUR\Desktop\New folder\ak-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214"/>
          <a:stretch>
            <a:fillRect/>
          </a:stretch>
        </p:blipFill>
        <p:spPr bwMode="auto">
          <a:xfrm>
            <a:off x="2057400" y="4076700"/>
            <a:ext cx="1219200" cy="1432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90500"/>
            <a:ext cx="1828800" cy="52322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800100"/>
            <a:ext cx="8077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859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টুকটুকে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4859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14859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4859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31392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লোকে কেনা বেচা করত              দিয়ে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25314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মেলা থেকে বোনের জন্য             একটা জামা কিনে আনব।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06652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জয়নুল আবেদিন ছিলেন বড় মাপের চিত্র              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82852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গাছে গাছে শোনা যায়                      কলকাকলি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226254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325314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06652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82852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500545"/>
            <a:ext cx="1828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টুকটুকে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1500545"/>
            <a:ext cx="1828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500545"/>
            <a:ext cx="1828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1475720"/>
            <a:ext cx="1828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91000" y="2923520"/>
            <a:ext cx="1143000" cy="0"/>
          </a:xfrm>
          <a:prstGeom prst="line">
            <a:avLst/>
          </a:prstGeom>
          <a:ln w="28575">
            <a:solidFill>
              <a:srgbClr val="3B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91000" y="3837920"/>
            <a:ext cx="1143000" cy="0"/>
          </a:xfrm>
          <a:prstGeom prst="line">
            <a:avLst/>
          </a:prstGeom>
          <a:ln w="28575">
            <a:solidFill>
              <a:srgbClr val="3B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48400" y="4752320"/>
            <a:ext cx="1143000" cy="0"/>
          </a:xfrm>
          <a:prstGeom prst="line">
            <a:avLst/>
          </a:prstGeom>
          <a:ln w="28575">
            <a:solidFill>
              <a:srgbClr val="3B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14800" y="5514320"/>
            <a:ext cx="1524000" cy="0"/>
          </a:xfrm>
          <a:prstGeom prst="line">
            <a:avLst/>
          </a:prstGeom>
          <a:ln w="28575">
            <a:solidFill>
              <a:srgbClr val="3B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325 0.122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613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5833 0.256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28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3243E-6 L 0.36666 0.428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3243E-6 L -0.08334 0.5619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810280"/>
            <a:ext cx="396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খাতায়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09700"/>
            <a:ext cx="8077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(১) নদীর তীরে সারি সারি কী রাখা ছিল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44125"/>
            <a:ext cx="2209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গাছের গুড়ি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044125"/>
            <a:ext cx="1676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নৌকা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044125"/>
            <a:ext cx="19812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জাল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2044125"/>
            <a:ext cx="2209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খড়ের গাদা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653725"/>
            <a:ext cx="8077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(২) জারুল গাছে কয়টি পাখি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39525"/>
            <a:ext cx="152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পাঁচটি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339525"/>
            <a:ext cx="152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চারটি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339525"/>
            <a:ext cx="152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তিনটি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339525"/>
            <a:ext cx="1676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দুইটি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000500"/>
            <a:ext cx="8077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(৩) নিজের দেশকে কী বলা হয়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634925"/>
            <a:ext cx="1676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পরদেশ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8769" y="4634925"/>
            <a:ext cx="176463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নিজদেশ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4634925"/>
            <a:ext cx="1676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স্বদেশ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3569" y="4634925"/>
            <a:ext cx="176463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বিদেশ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114301"/>
            <a:ext cx="2667000" cy="796469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29000" y="332876"/>
            <a:ext cx="2438400" cy="1076824"/>
            <a:chOff x="3124200" y="1053473"/>
            <a:chExt cx="2819400" cy="1721222"/>
          </a:xfrm>
        </p:grpSpPr>
        <p:sp>
          <p:nvSpPr>
            <p:cNvPr id="4" name="Half Frame 3"/>
            <p:cNvSpPr/>
            <p:nvPr/>
          </p:nvSpPr>
          <p:spPr>
            <a:xfrm rot="2702644">
              <a:off x="3833752" y="1109968"/>
              <a:ext cx="1389015" cy="1374927"/>
            </a:xfrm>
            <a:prstGeom prst="halfFrame">
              <a:avLst>
                <a:gd name="adj1" fmla="val 17152"/>
                <a:gd name="adj2" fmla="val 19017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24200" y="1784095"/>
              <a:ext cx="2819400" cy="9906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3810000" y="1053473"/>
              <a:ext cx="1524000" cy="685800"/>
            </a:xfrm>
            <a:prstGeom prst="triangle">
              <a:avLst>
                <a:gd name="adj" fmla="val 49394"/>
              </a:avLst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0400" y="1981200"/>
              <a:ext cx="2743200" cy="609600"/>
            </a:xfrm>
            <a:prstGeom prst="rect">
              <a:avLst/>
            </a:prstGeom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none">
              <a:prstTxWarp prst="textStop">
                <a:avLst/>
              </a:prstTxWarp>
              <a:sp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b="1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4838700"/>
            <a:ext cx="8382000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সম্পর্কে ১০ টি বাক্য লিখে আনবে 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ATAUR\Desktop\New folder\p_bg_378532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43" y="1613930"/>
            <a:ext cx="5180157" cy="307237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438558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73296"/>
            <a:ext cx="2362200" cy="45596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1388" y="171452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bn-BD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962150"/>
            <a:ext cx="3124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লাখাই,হবিগঞ্জ।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682305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স্বদেশ ( কবিতা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creenshot_20190825-130224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23900"/>
            <a:ext cx="146304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 descr="J:\DCIM\Camera\IMG_20160314_0941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80" t="11313" r="6633" b="3838"/>
          <a:stretch/>
        </p:blipFill>
        <p:spPr bwMode="auto">
          <a:xfrm>
            <a:off x="7164253" y="1028701"/>
            <a:ext cx="1437822" cy="190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bs4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49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4600" y="2792968"/>
            <a:ext cx="4419600" cy="5979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images.jpgty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5715000"/>
          </a:xfrm>
          <a:prstGeom prst="rect">
            <a:avLst/>
          </a:prstGeom>
        </p:spPr>
      </p:pic>
      <p:pic>
        <p:nvPicPr>
          <p:cNvPr id="25" name="Picture 24" descr="images.jpgty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40" y="114300"/>
            <a:ext cx="8246960" cy="434339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47625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610100"/>
            <a:ext cx="5638800" cy="22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ছবিটা কোন দেশের?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914900"/>
            <a:ext cx="3581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নিজের দেশ কে  কী বলা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ATAUR\Desktop\New folder\Beautiful nature of bangladesh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40"/>
          <a:stretch>
            <a:fillRect/>
          </a:stretch>
        </p:blipFill>
        <p:spPr bwMode="auto">
          <a:xfrm>
            <a:off x="1447800" y="952500"/>
            <a:ext cx="59436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6674"/>
            <a:ext cx="6172200" cy="895826"/>
          </a:xfrm>
          <a:prstGeom prst="downArrowCallou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পাঠের বিষয়ঃ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917025"/>
            <a:ext cx="3810000" cy="1397675"/>
          </a:xfrm>
          <a:prstGeom prst="roundRect">
            <a:avLst>
              <a:gd name="adj" fmla="val 24883"/>
            </a:avLst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3B09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  </a:t>
            </a:r>
            <a:endParaRPr lang="en-US" sz="7200" u="sng" dirty="0">
              <a:solidFill>
                <a:srgbClr val="3B09B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971800" y="4152900"/>
            <a:ext cx="2879679" cy="6096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838700"/>
            <a:ext cx="75438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যে নদী------সারাটা দিন কাটে।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6200" y="2533233"/>
            <a:ext cx="899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কবিতাংশটুকু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প্রমিত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উচ্চারণে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কবিতায়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ব্যবহৃত শব্দের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লিখতে পারবে,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দেশ সম্পর্কে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নিজের ভাষায়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111514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শেষে শিক্ষার্থীরা--------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90500"/>
            <a:ext cx="3962400" cy="983873"/>
          </a:xfrm>
          <a:prstGeom prst="cloudCallou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42900"/>
            <a:ext cx="7696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শিক্ষকের আদর্শ পাঠ ও পাঠ্যাংশ আলোচনা।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276350"/>
            <a:ext cx="6791325" cy="409575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2857500"/>
            <a:ext cx="2667000" cy="6466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143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C:\Users\ATAUR\Desktop\New folder\nouka sare sa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31"/>
          <a:stretch/>
        </p:blipFill>
        <p:spPr bwMode="auto">
          <a:xfrm>
            <a:off x="403401" y="3695700"/>
            <a:ext cx="2568399" cy="1839143"/>
          </a:xfrm>
          <a:prstGeom prst="round2DiagRect">
            <a:avLst>
              <a:gd name="adj1" fmla="val 0"/>
              <a:gd name="adj2" fmla="val 21641"/>
            </a:avLst>
          </a:prstGeom>
          <a:ln w="38100" cap="sq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24200" y="4533900"/>
            <a:ext cx="2667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 সারে সারে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80" y="3695700"/>
            <a:ext cx="2552120" cy="1914090"/>
          </a:xfrm>
          <a:prstGeom prst="round2DiagRect">
            <a:avLst>
              <a:gd name="adj1" fmla="val 22901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00100"/>
            <a:ext cx="2590799" cy="1878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C:\Users\ATAUR\Desktop\New folder\joyar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76300"/>
            <a:ext cx="2819400" cy="1928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410200" y="2933700"/>
            <a:ext cx="2895600" cy="6466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ATAUR\Desktop\New folder\e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2450"/>
            <a:ext cx="4648200" cy="34861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286000" y="-381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229100"/>
            <a:ext cx="3200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B09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একলা বসে আপন মনে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229100"/>
            <a:ext cx="3429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B09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 নদীর ধারে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991100"/>
            <a:ext cx="3048000" cy="523220"/>
          </a:xfrm>
          <a:prstGeom prst="rect">
            <a:avLst/>
          </a:prstGeom>
          <a:noFill/>
          <a:ln>
            <a:solidFill>
              <a:srgbClr val="3B09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চেনা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ATAUR\Desktop\New folder\Again-beautiful-landscap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89"/>
          <a:stretch/>
        </p:blipFill>
        <p:spPr bwMode="auto">
          <a:xfrm>
            <a:off x="1898714" y="723900"/>
            <a:ext cx="5568886" cy="361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81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772680"/>
            <a:ext cx="3352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762500"/>
            <a:ext cx="3810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আঁকি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380</Words>
  <Application>Microsoft Office PowerPoint</Application>
  <PresentationFormat>On-screen Show (16:10)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</cp:revision>
  <dcterms:created xsi:type="dcterms:W3CDTF">2006-08-16T00:00:00Z</dcterms:created>
  <dcterms:modified xsi:type="dcterms:W3CDTF">2019-09-30T12:41:29Z</dcterms:modified>
</cp:coreProperties>
</file>