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94" r:id="rId2"/>
    <p:sldId id="256" r:id="rId3"/>
    <p:sldId id="264" r:id="rId4"/>
    <p:sldId id="279" r:id="rId5"/>
    <p:sldId id="287" r:id="rId6"/>
    <p:sldId id="295" r:id="rId7"/>
    <p:sldId id="266" r:id="rId8"/>
    <p:sldId id="268" r:id="rId9"/>
    <p:sldId id="288" r:id="rId10"/>
    <p:sldId id="292" r:id="rId11"/>
    <p:sldId id="293" r:id="rId12"/>
    <p:sldId id="282" r:id="rId13"/>
    <p:sldId id="278" r:id="rId14"/>
    <p:sldId id="286" r:id="rId15"/>
    <p:sldId id="270" r:id="rId16"/>
    <p:sldId id="273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66FF66"/>
    <a:srgbClr val="990000"/>
    <a:srgbClr val="FFFFCC"/>
    <a:srgbClr val="6600CC"/>
    <a:srgbClr val="FF0066"/>
    <a:srgbClr val="CC00CC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5400" dirty="0" err="1" smtClean="0">
                <a:solidFill>
                  <a:schemeClr val="dk1"/>
                </a:solidFill>
                <a:latin typeface="NikoshBAN" pitchFamily="2" charset="0"/>
                <a:ea typeface="+mn-ea"/>
                <a:cs typeface="NikoshBAN" pitchFamily="2" charset="0"/>
              </a:rPr>
              <a:t>মূলধন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c:rich>
      </c:tx>
      <c:layout>
        <c:manualLayout>
          <c:xMode val="edge"/>
          <c:yMode val="edge"/>
          <c:x val="0.24197218459786884"/>
          <c:y val="3.9215686274509803E-2"/>
        </c:manualLayout>
      </c:layout>
      <c:overlay val="0"/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cat>
            <c:strRef>
              <c:f>Sheet1!$A$2:$A$4</c:f>
              <c:strCache>
                <c:ptCount val="3"/>
                <c:pt idx="0">
                  <c:v>ঋণ</c:v>
                </c:pt>
                <c:pt idx="1">
                  <c:v>অগ্রাধিকার শেয়ার</c:v>
                </c:pt>
                <c:pt idx="2">
                  <c:v>সাধারণ শেয়ার</c:v>
                </c:pt>
              </c:strCache>
            </c:strRef>
          </c:cat>
          <c:val>
            <c:numRef>
              <c:f>Sheet1!$B$2:$B$4</c:f>
              <c:numCache>
                <c:formatCode>[$-5000445]0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4A-4F4C-B7C9-4C20771F7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 b="1"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1"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 b="1"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180101706036738"/>
          <c:y val="0.34533243110236223"/>
          <c:w val="0.37569898293963255"/>
          <c:h val="0.6000383858267716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9C1C-9EB9-4AA8-8954-9589D51DB8AE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A62B-2439-4E52-AB49-24B2CE9B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386A-C218-4717-8CFD-25E5E6A10DD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oizahmedrana@gmail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752600"/>
            <a:ext cx="3657600" cy="9351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-47625"/>
            <a:ext cx="3476625" cy="192952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5577840"/>
            <a:ext cx="1645920" cy="128016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" cy="12801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1645920" cy="12801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840"/>
            <a:ext cx="1645920" cy="12801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58" y="-152400"/>
            <a:ext cx="1843829" cy="2362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2960" y="2743200"/>
            <a:ext cx="8016240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নোয়ান্নই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বাঁধেরহাট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০1812422288</a:t>
            </a:r>
          </a:p>
          <a:p>
            <a:pPr algn="l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000" dirty="0" smtClean="0">
                <a:latin typeface="NikoshBAN" pitchFamily="2" charset="0"/>
                <a:cs typeface="NikoshBAN" pitchFamily="2" charset="0"/>
                <a:hlinkClick r:id="rId8"/>
              </a:rPr>
              <a:t>foizahmedrana@gmail.com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971800"/>
            <a:ext cx="1524000" cy="193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56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219670"/>
            <a:ext cx="4724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771" y="1369874"/>
            <a:ext cx="9144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সংক্ষিপ্তভাবে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ব্যয়কে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771" y="3429000"/>
            <a:ext cx="91440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ডিবেঞ্চার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4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388203"/>
            <a:ext cx="91222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বিশদ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771" y="1600200"/>
            <a:ext cx="9144000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মালিকদের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হারকে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Cost of Fund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9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91" y="289679"/>
            <a:ext cx="9007522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৬৩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৬.০২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1" y="4029670"/>
            <a:ext cx="900752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আউট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91" y="5029200"/>
            <a:ext cx="900752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mtClean="0">
                <a:latin typeface="NikoshBAN" pitchFamily="2" charset="0"/>
                <a:cs typeface="NikoshBAN" pitchFamily="2" charset="0"/>
              </a:rPr>
              <a:t>কাঠামো-সংক্রান্ত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58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6074" r="5872" b="5369"/>
          <a:stretch/>
        </p:blipFill>
        <p:spPr>
          <a:xfrm>
            <a:off x="-6824" y="-14785"/>
            <a:ext cx="9137176" cy="68659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38600" y="76200"/>
            <a:ext cx="487680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কাম্য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ঋণনীতি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76200"/>
            <a:ext cx="2590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প্রাসঙ্গিক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5259050"/>
            <a:ext cx="91495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18690183"/>
              </p:ext>
            </p:extLst>
          </p:nvPr>
        </p:nvGraphicFramePr>
        <p:xfrm>
          <a:off x="1524000" y="1219200"/>
          <a:ext cx="68579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24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6074" r="5872" b="5369"/>
          <a:stretch/>
        </p:blipFill>
        <p:spPr>
          <a:xfrm>
            <a:off x="-6824" y="-14785"/>
            <a:ext cx="9137176" cy="6865961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76200" y="2514600"/>
            <a:ext cx="8911988" cy="28955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৬৪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৬.০৩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endParaRPr lang="en-US" sz="6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" y="228600"/>
            <a:ext cx="9143998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7296" y="3048000"/>
            <a:ext cx="9007522" cy="790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দীর্ঘমেয়াদি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7296" y="1343167"/>
            <a:ext cx="9007522" cy="1476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লিমিটেড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দীর্ঘমেয়াদি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7296" y="4012441"/>
            <a:ext cx="9007522" cy="15501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সরবরাহকারীদের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27296" y="5762767"/>
            <a:ext cx="9007522" cy="790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313"/>
            <a:ext cx="9143998" cy="67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0" y="5715000"/>
            <a:ext cx="9144000" cy="10269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64096" y="76200"/>
            <a:ext cx="641580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14400" y="457200"/>
            <a:ext cx="6477000" cy="26670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r="1737"/>
          <a:stretch/>
        </p:blipFill>
        <p:spPr bwMode="auto">
          <a:xfrm>
            <a:off x="2743200" y="0"/>
            <a:ext cx="6326875" cy="68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345"/>
            <a:ext cx="2743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ধ্যা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33496183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9271"/>
            <a:ext cx="91167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সিদ্ধান্তগুলো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5421" r="15337" b="5027"/>
          <a:stretch/>
        </p:blipFill>
        <p:spPr>
          <a:xfrm>
            <a:off x="0" y="1061112"/>
            <a:ext cx="2286000" cy="32004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4681" r="5177" b="7660"/>
          <a:stretch/>
        </p:blipFill>
        <p:spPr>
          <a:xfrm>
            <a:off x="2286000" y="1061112"/>
            <a:ext cx="2286000" cy="32004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5" t="4573" r="27428" b="4177"/>
          <a:stretch/>
        </p:blipFill>
        <p:spPr>
          <a:xfrm>
            <a:off x="4572000" y="1061112"/>
            <a:ext cx="2286000" cy="32004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4776" r="3889" b="1129"/>
          <a:stretch/>
        </p:blipFill>
        <p:spPr>
          <a:xfrm>
            <a:off x="6830704" y="1066800"/>
            <a:ext cx="2286000" cy="3200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4343400"/>
            <a:ext cx="9067800" cy="2445841"/>
            <a:chOff x="0" y="4343400"/>
            <a:chExt cx="9067800" cy="2445841"/>
          </a:xfrm>
        </p:grpSpPr>
        <p:sp>
          <p:nvSpPr>
            <p:cNvPr id="9" name="TextBox 8"/>
            <p:cNvSpPr txBox="1"/>
            <p:nvPr/>
          </p:nvSpPr>
          <p:spPr>
            <a:xfrm>
              <a:off x="0" y="4343400"/>
              <a:ext cx="9067800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রহিমের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ফ্রিজ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কেনা</a:t>
              </a:r>
              <a:endParaRPr lang="en-US" sz="44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5180336"/>
              <a:ext cx="9067800" cy="7694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করিমের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সেলাই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মেশিন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কেনা</a:t>
              </a:r>
              <a:endParaRPr lang="en-US" sz="44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019800"/>
              <a:ext cx="9067800" cy="76944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শংকরের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হুইল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চেয়ার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চুল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কাটার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মেশিন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কেনা</a:t>
              </a:r>
              <a:endParaRPr lang="en-US" sz="4400" b="1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093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5403" y="5410200"/>
            <a:ext cx="491319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572000" cy="3172218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572000" cy="31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32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9464" y="76200"/>
            <a:ext cx="572507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3228" r="7158" b="9719"/>
          <a:stretch/>
        </p:blipFill>
        <p:spPr>
          <a:xfrm>
            <a:off x="-1" y="891061"/>
            <a:ext cx="3637459" cy="3424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t="14300" r="-533" b="18624"/>
          <a:stretch/>
        </p:blipFill>
        <p:spPr>
          <a:xfrm>
            <a:off x="3637458" y="891062"/>
            <a:ext cx="5506542" cy="3271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3400"/>
            <a:ext cx="3637459" cy="24884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97406" y="4182070"/>
            <a:ext cx="5370394" cy="2606175"/>
            <a:chOff x="3697406" y="4182070"/>
            <a:chExt cx="5370394" cy="2606175"/>
          </a:xfrm>
        </p:grpSpPr>
        <p:sp>
          <p:nvSpPr>
            <p:cNvPr id="12" name="TextBox 11"/>
            <p:cNvSpPr txBox="1"/>
            <p:nvPr/>
          </p:nvSpPr>
          <p:spPr>
            <a:xfrm>
              <a:off x="3697406" y="4182070"/>
              <a:ext cx="5370394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মালিকের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নিজস্ব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US" sz="48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97406" y="5070144"/>
              <a:ext cx="5370394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বন্ধু-বান্ধব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ধার</a:t>
              </a:r>
              <a:endParaRPr lang="en-US" sz="48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97406" y="5957248"/>
              <a:ext cx="5370394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ঋণ</a:t>
              </a:r>
              <a:endParaRPr lang="en-US" sz="4800" b="1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0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6732" y="76200"/>
            <a:ext cx="5910536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7406" y="4182070"/>
            <a:ext cx="5370394" cy="2606175"/>
            <a:chOff x="3697406" y="4182070"/>
            <a:chExt cx="5370394" cy="2606175"/>
          </a:xfrm>
        </p:grpSpPr>
        <p:sp>
          <p:nvSpPr>
            <p:cNvPr id="12" name="TextBox 11"/>
            <p:cNvSpPr txBox="1"/>
            <p:nvPr/>
          </p:nvSpPr>
          <p:spPr>
            <a:xfrm>
              <a:off x="3697406" y="4182070"/>
              <a:ext cx="5370394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শেয়ার</a:t>
              </a:r>
              <a:endParaRPr lang="en-US" sz="48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97406" y="5070144"/>
              <a:ext cx="5370394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বন্ড</a:t>
              </a:r>
              <a:endParaRPr lang="en-US" sz="48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97406" y="5957248"/>
              <a:ext cx="5370394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ডিবেঞ্চার</a:t>
              </a:r>
              <a:endParaRPr lang="en-US" sz="4800" b="1" dirty="0"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9" name="Picture 8"/>
          <p:cNvPicPr preferRelativeResize="0">
            <a:picLocks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034"/>
            <a:ext cx="4572000" cy="32004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8034"/>
            <a:ext cx="4572000" cy="32004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4138434"/>
            <a:ext cx="3707642" cy="271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71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115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115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33599"/>
            <a:ext cx="914400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57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5258" y="3215691"/>
            <a:ext cx="9032542" cy="31851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256" y="2292824"/>
            <a:ext cx="9032544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3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867150" y="1511774"/>
            <a:ext cx="838200" cy="72390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143470"/>
            <a:ext cx="912222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6160" r="7293" b="4809"/>
          <a:stretch/>
        </p:blipFill>
        <p:spPr>
          <a:xfrm>
            <a:off x="0" y="1203960"/>
            <a:ext cx="4572000" cy="283464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4572000" cy="283464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9546" r="4504" b="8322"/>
          <a:stretch/>
        </p:blipFill>
        <p:spPr>
          <a:xfrm>
            <a:off x="4547602" y="4023360"/>
            <a:ext cx="4572000" cy="2834640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3960"/>
            <a:ext cx="45720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54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228</Words>
  <Application>Microsoft Office PowerPoint</Application>
  <PresentationFormat>On-screen Show (4:3)</PresentationFormat>
  <Paragraphs>63</Paragraphs>
  <Slides>17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মূলধন ব্যয়</vt:lpstr>
      <vt:lpstr>শিখন ফল-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 আরম্ভ</dc:title>
  <dc:creator>Foiz</dc:creator>
  <cp:lastModifiedBy>Rana</cp:lastModifiedBy>
  <cp:revision>568</cp:revision>
  <dcterms:created xsi:type="dcterms:W3CDTF">2014-09-22T05:32:39Z</dcterms:created>
  <dcterms:modified xsi:type="dcterms:W3CDTF">2019-10-08T05:26:02Z</dcterms:modified>
</cp:coreProperties>
</file>