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  <p:sldId id="263" r:id="rId5"/>
    <p:sldId id="265" r:id="rId6"/>
    <p:sldId id="266" r:id="rId7"/>
    <p:sldId id="259" r:id="rId8"/>
    <p:sldId id="267" r:id="rId9"/>
    <p:sldId id="260" r:id="rId10"/>
    <p:sldId id="262" r:id="rId11"/>
    <p:sldId id="261" r:id="rId12"/>
    <p:sldId id="264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PE" initials="D" lastIdx="2" clrIdx="0">
    <p:extLst>
      <p:ext uri="{19B8F6BF-5375-455C-9EA6-DF929625EA0E}">
        <p15:presenceInfo xmlns:p15="http://schemas.microsoft.com/office/powerpoint/2012/main" userId="DP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6-30T18:10:08.330" idx="1">
    <p:pos x="8702" y="565"/>
    <p:text/>
    <p:extLst>
      <p:ext uri="{C676402C-5697-4E1C-873F-D02D1690AC5C}">
        <p15:threadingInfo xmlns:p15="http://schemas.microsoft.com/office/powerpoint/2012/main" timeZoneBias="-3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6CCE0-1688-45F5-AC5B-118D404B0147}" type="doc">
      <dgm:prSet loTypeId="urn:microsoft.com/office/officeart/2005/8/layout/cycle2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25A07D-A272-475D-B643-7B8021AD34E2}">
      <dgm:prSet phldrT="[Text]" custT="1"/>
      <dgm:spPr/>
      <dgm:t>
        <a:bodyPr/>
        <a:lstStyle/>
        <a:p>
          <a:r>
            <a:rPr lang="bn-IN" sz="4000" dirty="0">
              <a:latin typeface="NikoshBAN" panose="02000000000000000000" pitchFamily="2" charset="0"/>
              <a:cs typeface="NikoshBAN" panose="02000000000000000000" pitchFamily="2" charset="0"/>
            </a:rPr>
            <a:t>আমিষ</a:t>
          </a:r>
          <a:endParaRPr lang="en-US" sz="4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2648AD5-446E-435E-A3DF-62E8CF9D11ED}" type="parTrans" cxnId="{4D2B03D9-B6EA-4DD4-8AC3-4247BEAA487D}">
      <dgm:prSet/>
      <dgm:spPr/>
      <dgm:t>
        <a:bodyPr/>
        <a:lstStyle/>
        <a:p>
          <a:endParaRPr lang="en-US" sz="36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BECB9E1-A06F-4D6F-9FCD-C54509C7FA03}" type="sibTrans" cxnId="{4D2B03D9-B6EA-4DD4-8AC3-4247BEAA487D}">
      <dgm:prSet custT="1"/>
      <dgm:spPr/>
      <dgm:t>
        <a:bodyPr/>
        <a:lstStyle/>
        <a:p>
          <a:endParaRPr lang="en-US" sz="36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B9AC88B-D630-4C5B-9A88-A7330E0B2131}">
      <dgm:prSet phldrT="[Text]" custT="1"/>
      <dgm:spPr/>
      <dgm:t>
        <a:bodyPr/>
        <a:lstStyle/>
        <a:p>
          <a:r>
            <a:rPr lang="bn-IN" sz="4800" dirty="0">
              <a:latin typeface="NikoshBAN" panose="02000000000000000000" pitchFamily="2" charset="0"/>
              <a:cs typeface="NikoshBAN" panose="02000000000000000000" pitchFamily="2" charset="0"/>
            </a:rPr>
            <a:t>শর্করা</a:t>
          </a:r>
          <a:endParaRPr lang="en-US" sz="4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F3FAF4C-3B93-4C81-A86C-1AA345D8C222}" type="parTrans" cxnId="{432032DA-5E51-4658-8412-04DE264EF90C}">
      <dgm:prSet/>
      <dgm:spPr/>
      <dgm:t>
        <a:bodyPr/>
        <a:lstStyle/>
        <a:p>
          <a:endParaRPr lang="en-US" sz="36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D62C2B4-4A50-4DA8-96BA-8AFC77B65BE6}" type="sibTrans" cxnId="{432032DA-5E51-4658-8412-04DE264EF90C}">
      <dgm:prSet custT="1"/>
      <dgm:spPr/>
      <dgm:t>
        <a:bodyPr/>
        <a:lstStyle/>
        <a:p>
          <a:endParaRPr lang="en-US" sz="36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3C730F9-BED0-42CE-9E03-CF07F4736DAE}">
      <dgm:prSet phldrT="[Text]" custT="1"/>
      <dgm:spPr/>
      <dgm:t>
        <a:bodyPr/>
        <a:lstStyle/>
        <a:p>
          <a:r>
            <a:rPr lang="bn-IN" sz="4800" dirty="0">
              <a:latin typeface="NikoshBAN" panose="02000000000000000000" pitchFamily="2" charset="0"/>
              <a:cs typeface="NikoshBAN" panose="02000000000000000000" pitchFamily="2" charset="0"/>
            </a:rPr>
            <a:t>চর্বি</a:t>
          </a:r>
          <a:endParaRPr lang="en-US" sz="4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67940E5-10D0-4E8A-80CA-D5144967F27A}" type="parTrans" cxnId="{53BCEE75-68B2-4C6E-A59F-A0C45E54C286}">
      <dgm:prSet/>
      <dgm:spPr/>
      <dgm:t>
        <a:bodyPr/>
        <a:lstStyle/>
        <a:p>
          <a:endParaRPr lang="en-US" sz="36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51E5243-100B-4E40-8F3B-271F6B2FFB35}" type="sibTrans" cxnId="{53BCEE75-68B2-4C6E-A59F-A0C45E54C286}">
      <dgm:prSet custT="1"/>
      <dgm:spPr/>
      <dgm:t>
        <a:bodyPr/>
        <a:lstStyle/>
        <a:p>
          <a:endParaRPr lang="en-US" sz="36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07105FB-E30E-42B0-BA2D-5EDC963DE76E}">
      <dgm:prSet phldrT="[Text]" custT="1"/>
      <dgm:spPr/>
      <dgm:t>
        <a:bodyPr/>
        <a:lstStyle/>
        <a:p>
          <a:r>
            <a:rPr lang="bn-IN" sz="4800" dirty="0">
              <a:latin typeface="NikoshBAN" panose="02000000000000000000" pitchFamily="2" charset="0"/>
              <a:cs typeface="NikoshBAN" panose="02000000000000000000" pitchFamily="2" charset="0"/>
            </a:rPr>
            <a:t>খনিজ লবণ</a:t>
          </a:r>
          <a:endParaRPr lang="en-US" sz="4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F31C278-5661-41AE-8940-FB3E15587C7F}" type="parTrans" cxnId="{BAFC79D2-F7D5-4303-9BEA-28CE60C8E2A5}">
      <dgm:prSet/>
      <dgm:spPr/>
      <dgm:t>
        <a:bodyPr/>
        <a:lstStyle/>
        <a:p>
          <a:endParaRPr lang="en-US" sz="36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6C5F016-BCD7-4685-81E5-45C6111DB540}" type="sibTrans" cxnId="{BAFC79D2-F7D5-4303-9BEA-28CE60C8E2A5}">
      <dgm:prSet custT="1"/>
      <dgm:spPr/>
      <dgm:t>
        <a:bodyPr/>
        <a:lstStyle/>
        <a:p>
          <a:endParaRPr lang="en-US" sz="360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8835C4F-C86F-4B0D-A7AF-CA83717309E0}">
      <dgm:prSet custT="1"/>
      <dgm:spPr/>
      <dgm:t>
        <a:bodyPr/>
        <a:lstStyle/>
        <a:p>
          <a:r>
            <a:rPr lang="bn-IN" sz="4800" dirty="0">
              <a:latin typeface="NikoshBAN" panose="02000000000000000000" pitchFamily="2" charset="0"/>
              <a:cs typeface="NikoshBAN" panose="02000000000000000000" pitchFamily="2" charset="0"/>
            </a:rPr>
            <a:t>ভিটামিন</a:t>
          </a:r>
          <a:endParaRPr lang="en-US" sz="4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CD18D9F-63A7-4016-AAE0-FFC869F0CE47}" type="parTrans" cxnId="{91A18F78-3EF4-48AB-AE48-B8624281F929}">
      <dgm:prSet/>
      <dgm:spPr/>
      <dgm:t>
        <a:bodyPr/>
        <a:lstStyle/>
        <a:p>
          <a:endParaRPr lang="en-US"/>
        </a:p>
      </dgm:t>
    </dgm:pt>
    <dgm:pt modelId="{F79953A9-A1C4-4C9A-96DC-3A77D8FB2688}" type="sibTrans" cxnId="{91A18F78-3EF4-48AB-AE48-B8624281F929}">
      <dgm:prSet/>
      <dgm:spPr/>
      <dgm:t>
        <a:bodyPr/>
        <a:lstStyle/>
        <a:p>
          <a:endParaRPr lang="en-US"/>
        </a:p>
      </dgm:t>
    </dgm:pt>
    <dgm:pt modelId="{04C1D832-1457-4680-B814-42462AFFEC19}" type="pres">
      <dgm:prSet presAssocID="{6296CCE0-1688-45F5-AC5B-118D404B0147}" presName="cycle" presStyleCnt="0">
        <dgm:presLayoutVars>
          <dgm:dir/>
          <dgm:resizeHandles val="exact"/>
        </dgm:presLayoutVars>
      </dgm:prSet>
      <dgm:spPr/>
    </dgm:pt>
    <dgm:pt modelId="{6A2165E8-72EF-4D27-940B-6FB88E924BBE}" type="pres">
      <dgm:prSet presAssocID="{9B25A07D-A272-475D-B643-7B8021AD34E2}" presName="node" presStyleLbl="node1" presStyleIdx="0" presStyleCnt="5" custRadScaleRad="95028" custRadScaleInc="9579">
        <dgm:presLayoutVars>
          <dgm:bulletEnabled val="1"/>
        </dgm:presLayoutVars>
      </dgm:prSet>
      <dgm:spPr/>
    </dgm:pt>
    <dgm:pt modelId="{71C482EB-02FF-4167-928A-6DE25A0934CC}" type="pres">
      <dgm:prSet presAssocID="{4BECB9E1-A06F-4D6F-9FCD-C54509C7FA03}" presName="sibTrans" presStyleLbl="sibTrans2D1" presStyleIdx="0" presStyleCnt="5"/>
      <dgm:spPr/>
    </dgm:pt>
    <dgm:pt modelId="{832ADCCD-EB5E-4FC8-BE68-A0BFDC1176F4}" type="pres">
      <dgm:prSet presAssocID="{4BECB9E1-A06F-4D6F-9FCD-C54509C7FA03}" presName="connectorText" presStyleLbl="sibTrans2D1" presStyleIdx="0" presStyleCnt="5"/>
      <dgm:spPr/>
    </dgm:pt>
    <dgm:pt modelId="{418DF450-D612-4983-840C-7DDF7C42C1A4}" type="pres">
      <dgm:prSet presAssocID="{2B9AC88B-D630-4C5B-9A88-A7330E0B2131}" presName="node" presStyleLbl="node1" presStyleIdx="1" presStyleCnt="5" custRadScaleRad="105237" custRadScaleInc="6308">
        <dgm:presLayoutVars>
          <dgm:bulletEnabled val="1"/>
        </dgm:presLayoutVars>
      </dgm:prSet>
      <dgm:spPr/>
    </dgm:pt>
    <dgm:pt modelId="{9F713489-4A37-4FFF-832C-311194997D57}" type="pres">
      <dgm:prSet presAssocID="{DD62C2B4-4A50-4DA8-96BA-8AFC77B65BE6}" presName="sibTrans" presStyleLbl="sibTrans2D1" presStyleIdx="1" presStyleCnt="5"/>
      <dgm:spPr/>
    </dgm:pt>
    <dgm:pt modelId="{E8252ADB-8E7D-4C74-BA54-841F92FA8D3C}" type="pres">
      <dgm:prSet presAssocID="{DD62C2B4-4A50-4DA8-96BA-8AFC77B65BE6}" presName="connectorText" presStyleLbl="sibTrans2D1" presStyleIdx="1" presStyleCnt="5"/>
      <dgm:spPr/>
    </dgm:pt>
    <dgm:pt modelId="{96F1E770-DF6A-498E-BE74-BC4912AB2B21}" type="pres">
      <dgm:prSet presAssocID="{43C730F9-BED0-42CE-9E03-CF07F4736DAE}" presName="node" presStyleLbl="node1" presStyleIdx="2" presStyleCnt="5" custRadScaleRad="72810" custRadScaleInc="46687">
        <dgm:presLayoutVars>
          <dgm:bulletEnabled val="1"/>
        </dgm:presLayoutVars>
      </dgm:prSet>
      <dgm:spPr/>
    </dgm:pt>
    <dgm:pt modelId="{579F3D07-D7C1-4886-89FE-824EC12617AE}" type="pres">
      <dgm:prSet presAssocID="{851E5243-100B-4E40-8F3B-271F6B2FFB35}" presName="sibTrans" presStyleLbl="sibTrans2D1" presStyleIdx="2" presStyleCnt="5"/>
      <dgm:spPr/>
    </dgm:pt>
    <dgm:pt modelId="{DC96E0B8-7BDB-445B-BBAF-F941CD53825A}" type="pres">
      <dgm:prSet presAssocID="{851E5243-100B-4E40-8F3B-271F6B2FFB35}" presName="connectorText" presStyleLbl="sibTrans2D1" presStyleIdx="2" presStyleCnt="5"/>
      <dgm:spPr/>
    </dgm:pt>
    <dgm:pt modelId="{5DB8EC73-FB8B-4005-94D0-7B5EF3B4FAE7}" type="pres">
      <dgm:prSet presAssocID="{08835C4F-C86F-4B0D-A7AF-CA83717309E0}" presName="node" presStyleLbl="node1" presStyleIdx="3" presStyleCnt="5" custRadScaleRad="108602" custRadScaleInc="74212">
        <dgm:presLayoutVars>
          <dgm:bulletEnabled val="1"/>
        </dgm:presLayoutVars>
      </dgm:prSet>
      <dgm:spPr/>
    </dgm:pt>
    <dgm:pt modelId="{D5C99F84-41C7-4300-8EB9-761C2A9F3D17}" type="pres">
      <dgm:prSet presAssocID="{F79953A9-A1C4-4C9A-96DC-3A77D8FB2688}" presName="sibTrans" presStyleLbl="sibTrans2D1" presStyleIdx="3" presStyleCnt="5"/>
      <dgm:spPr/>
    </dgm:pt>
    <dgm:pt modelId="{EE2966BC-9536-46FD-850C-2A2957A14E93}" type="pres">
      <dgm:prSet presAssocID="{F79953A9-A1C4-4C9A-96DC-3A77D8FB2688}" presName="connectorText" presStyleLbl="sibTrans2D1" presStyleIdx="3" presStyleCnt="5"/>
      <dgm:spPr/>
    </dgm:pt>
    <dgm:pt modelId="{B11B8FF9-D2F6-4113-811C-74460799F3CB}" type="pres">
      <dgm:prSet presAssocID="{607105FB-E30E-42B0-BA2D-5EDC963DE76E}" presName="node" presStyleLbl="node1" presStyleIdx="4" presStyleCnt="5" custRadScaleRad="123403" custRadScaleInc="28091">
        <dgm:presLayoutVars>
          <dgm:bulletEnabled val="1"/>
        </dgm:presLayoutVars>
      </dgm:prSet>
      <dgm:spPr/>
    </dgm:pt>
    <dgm:pt modelId="{A70B630E-CC71-49F6-A482-979225065D09}" type="pres">
      <dgm:prSet presAssocID="{56C5F016-BCD7-4685-81E5-45C6111DB540}" presName="sibTrans" presStyleLbl="sibTrans2D1" presStyleIdx="4" presStyleCnt="5"/>
      <dgm:spPr/>
    </dgm:pt>
    <dgm:pt modelId="{C01DB675-0B4D-448A-95D0-A55BE6CA64F4}" type="pres">
      <dgm:prSet presAssocID="{56C5F016-BCD7-4685-81E5-45C6111DB540}" presName="connectorText" presStyleLbl="sibTrans2D1" presStyleIdx="4" presStyleCnt="5"/>
      <dgm:spPr/>
    </dgm:pt>
  </dgm:ptLst>
  <dgm:cxnLst>
    <dgm:cxn modelId="{F988DA06-A899-4887-9819-E6765759432E}" type="presOf" srcId="{56C5F016-BCD7-4685-81E5-45C6111DB540}" destId="{C01DB675-0B4D-448A-95D0-A55BE6CA64F4}" srcOrd="1" destOrd="0" presId="urn:microsoft.com/office/officeart/2005/8/layout/cycle2"/>
    <dgm:cxn modelId="{A4F45608-4DB9-4A6B-82BC-D5E76F0D1BD3}" type="presOf" srcId="{2B9AC88B-D630-4C5B-9A88-A7330E0B2131}" destId="{418DF450-D612-4983-840C-7DDF7C42C1A4}" srcOrd="0" destOrd="0" presId="urn:microsoft.com/office/officeart/2005/8/layout/cycle2"/>
    <dgm:cxn modelId="{6CF91336-9EBD-4EA2-847E-368ED106095B}" type="presOf" srcId="{4BECB9E1-A06F-4D6F-9FCD-C54509C7FA03}" destId="{832ADCCD-EB5E-4FC8-BE68-A0BFDC1176F4}" srcOrd="1" destOrd="0" presId="urn:microsoft.com/office/officeart/2005/8/layout/cycle2"/>
    <dgm:cxn modelId="{075C0E61-0B5C-4EAD-B2B0-AB7AF65D4312}" type="presOf" srcId="{6296CCE0-1688-45F5-AC5B-118D404B0147}" destId="{04C1D832-1457-4680-B814-42462AFFEC19}" srcOrd="0" destOrd="0" presId="urn:microsoft.com/office/officeart/2005/8/layout/cycle2"/>
    <dgm:cxn modelId="{5FA73469-E0FA-4F7A-8606-DC7524AF4DDA}" type="presOf" srcId="{56C5F016-BCD7-4685-81E5-45C6111DB540}" destId="{A70B630E-CC71-49F6-A482-979225065D09}" srcOrd="0" destOrd="0" presId="urn:microsoft.com/office/officeart/2005/8/layout/cycle2"/>
    <dgm:cxn modelId="{ADFCC46B-B912-41BE-8B34-0A8397BB3DB6}" type="presOf" srcId="{DD62C2B4-4A50-4DA8-96BA-8AFC77B65BE6}" destId="{9F713489-4A37-4FFF-832C-311194997D57}" srcOrd="0" destOrd="0" presId="urn:microsoft.com/office/officeart/2005/8/layout/cycle2"/>
    <dgm:cxn modelId="{C1F0656E-52E8-4FA6-A93A-3D5DC56A7069}" type="presOf" srcId="{DD62C2B4-4A50-4DA8-96BA-8AFC77B65BE6}" destId="{E8252ADB-8E7D-4C74-BA54-841F92FA8D3C}" srcOrd="1" destOrd="0" presId="urn:microsoft.com/office/officeart/2005/8/layout/cycle2"/>
    <dgm:cxn modelId="{AE77F854-6550-42D4-9E9C-FB9478FDE529}" type="presOf" srcId="{851E5243-100B-4E40-8F3B-271F6B2FFB35}" destId="{579F3D07-D7C1-4886-89FE-824EC12617AE}" srcOrd="0" destOrd="0" presId="urn:microsoft.com/office/officeart/2005/8/layout/cycle2"/>
    <dgm:cxn modelId="{53BCEE75-68B2-4C6E-A59F-A0C45E54C286}" srcId="{6296CCE0-1688-45F5-AC5B-118D404B0147}" destId="{43C730F9-BED0-42CE-9E03-CF07F4736DAE}" srcOrd="2" destOrd="0" parTransId="{867940E5-10D0-4E8A-80CA-D5144967F27A}" sibTransId="{851E5243-100B-4E40-8F3B-271F6B2FFB35}"/>
    <dgm:cxn modelId="{91A18F78-3EF4-48AB-AE48-B8624281F929}" srcId="{6296CCE0-1688-45F5-AC5B-118D404B0147}" destId="{08835C4F-C86F-4B0D-A7AF-CA83717309E0}" srcOrd="3" destOrd="0" parTransId="{3CD18D9F-63A7-4016-AAE0-FFC869F0CE47}" sibTransId="{F79953A9-A1C4-4C9A-96DC-3A77D8FB2688}"/>
    <dgm:cxn modelId="{80BA6D7C-C0A8-458C-9292-872ADFA5C184}" type="presOf" srcId="{9B25A07D-A272-475D-B643-7B8021AD34E2}" destId="{6A2165E8-72EF-4D27-940B-6FB88E924BBE}" srcOrd="0" destOrd="0" presId="urn:microsoft.com/office/officeart/2005/8/layout/cycle2"/>
    <dgm:cxn modelId="{C639EB84-1140-4552-99D7-C33B55F3C367}" type="presOf" srcId="{43C730F9-BED0-42CE-9E03-CF07F4736DAE}" destId="{96F1E770-DF6A-498E-BE74-BC4912AB2B21}" srcOrd="0" destOrd="0" presId="urn:microsoft.com/office/officeart/2005/8/layout/cycle2"/>
    <dgm:cxn modelId="{B39F668B-8CD3-4F6C-93F0-CF8A93C6412E}" type="presOf" srcId="{08835C4F-C86F-4B0D-A7AF-CA83717309E0}" destId="{5DB8EC73-FB8B-4005-94D0-7B5EF3B4FAE7}" srcOrd="0" destOrd="0" presId="urn:microsoft.com/office/officeart/2005/8/layout/cycle2"/>
    <dgm:cxn modelId="{350D0598-66CC-4ECB-961F-2A2027653A09}" type="presOf" srcId="{851E5243-100B-4E40-8F3B-271F6B2FFB35}" destId="{DC96E0B8-7BDB-445B-BBAF-F941CD53825A}" srcOrd="1" destOrd="0" presId="urn:microsoft.com/office/officeart/2005/8/layout/cycle2"/>
    <dgm:cxn modelId="{6CF839B2-B438-4110-85AD-12618140F3C5}" type="presOf" srcId="{607105FB-E30E-42B0-BA2D-5EDC963DE76E}" destId="{B11B8FF9-D2F6-4113-811C-74460799F3CB}" srcOrd="0" destOrd="0" presId="urn:microsoft.com/office/officeart/2005/8/layout/cycle2"/>
    <dgm:cxn modelId="{46183AB3-F87A-4204-92B5-B46F7F489463}" type="presOf" srcId="{F79953A9-A1C4-4C9A-96DC-3A77D8FB2688}" destId="{D5C99F84-41C7-4300-8EB9-761C2A9F3D17}" srcOrd="0" destOrd="0" presId="urn:microsoft.com/office/officeart/2005/8/layout/cycle2"/>
    <dgm:cxn modelId="{BAFC79D2-F7D5-4303-9BEA-28CE60C8E2A5}" srcId="{6296CCE0-1688-45F5-AC5B-118D404B0147}" destId="{607105FB-E30E-42B0-BA2D-5EDC963DE76E}" srcOrd="4" destOrd="0" parTransId="{7F31C278-5661-41AE-8940-FB3E15587C7F}" sibTransId="{56C5F016-BCD7-4685-81E5-45C6111DB540}"/>
    <dgm:cxn modelId="{6D7F98D7-B492-4474-834E-ADBA09F3DAE4}" type="presOf" srcId="{F79953A9-A1C4-4C9A-96DC-3A77D8FB2688}" destId="{EE2966BC-9536-46FD-850C-2A2957A14E93}" srcOrd="1" destOrd="0" presId="urn:microsoft.com/office/officeart/2005/8/layout/cycle2"/>
    <dgm:cxn modelId="{4D2B03D9-B6EA-4DD4-8AC3-4247BEAA487D}" srcId="{6296CCE0-1688-45F5-AC5B-118D404B0147}" destId="{9B25A07D-A272-475D-B643-7B8021AD34E2}" srcOrd="0" destOrd="0" parTransId="{32648AD5-446E-435E-A3DF-62E8CF9D11ED}" sibTransId="{4BECB9E1-A06F-4D6F-9FCD-C54509C7FA03}"/>
    <dgm:cxn modelId="{432032DA-5E51-4658-8412-04DE264EF90C}" srcId="{6296CCE0-1688-45F5-AC5B-118D404B0147}" destId="{2B9AC88B-D630-4C5B-9A88-A7330E0B2131}" srcOrd="1" destOrd="0" parTransId="{2F3FAF4C-3B93-4C81-A86C-1AA345D8C222}" sibTransId="{DD62C2B4-4A50-4DA8-96BA-8AFC77B65BE6}"/>
    <dgm:cxn modelId="{E8549DF0-3BF3-4812-BC84-281366A1373F}" type="presOf" srcId="{4BECB9E1-A06F-4D6F-9FCD-C54509C7FA03}" destId="{71C482EB-02FF-4167-928A-6DE25A0934CC}" srcOrd="0" destOrd="0" presId="urn:microsoft.com/office/officeart/2005/8/layout/cycle2"/>
    <dgm:cxn modelId="{7C575048-7B25-4F06-BA2D-6B254F1C4FCC}" type="presParOf" srcId="{04C1D832-1457-4680-B814-42462AFFEC19}" destId="{6A2165E8-72EF-4D27-940B-6FB88E924BBE}" srcOrd="0" destOrd="0" presId="urn:microsoft.com/office/officeart/2005/8/layout/cycle2"/>
    <dgm:cxn modelId="{6FB5F442-3657-4B68-BF2A-1413441FDB54}" type="presParOf" srcId="{04C1D832-1457-4680-B814-42462AFFEC19}" destId="{71C482EB-02FF-4167-928A-6DE25A0934CC}" srcOrd="1" destOrd="0" presId="urn:microsoft.com/office/officeart/2005/8/layout/cycle2"/>
    <dgm:cxn modelId="{47BCD636-B344-4BE7-A282-3AA2B2B901D2}" type="presParOf" srcId="{71C482EB-02FF-4167-928A-6DE25A0934CC}" destId="{832ADCCD-EB5E-4FC8-BE68-A0BFDC1176F4}" srcOrd="0" destOrd="0" presId="urn:microsoft.com/office/officeart/2005/8/layout/cycle2"/>
    <dgm:cxn modelId="{40CF2CA7-FA83-4021-8D20-58B7C7B96EB0}" type="presParOf" srcId="{04C1D832-1457-4680-B814-42462AFFEC19}" destId="{418DF450-D612-4983-840C-7DDF7C42C1A4}" srcOrd="2" destOrd="0" presId="urn:microsoft.com/office/officeart/2005/8/layout/cycle2"/>
    <dgm:cxn modelId="{A07EDE2E-B2EA-4584-8071-B0CCA0DDE32D}" type="presParOf" srcId="{04C1D832-1457-4680-B814-42462AFFEC19}" destId="{9F713489-4A37-4FFF-832C-311194997D57}" srcOrd="3" destOrd="0" presId="urn:microsoft.com/office/officeart/2005/8/layout/cycle2"/>
    <dgm:cxn modelId="{DBD81CC0-C2AE-4040-8A86-C7EBCAF3E0CE}" type="presParOf" srcId="{9F713489-4A37-4FFF-832C-311194997D57}" destId="{E8252ADB-8E7D-4C74-BA54-841F92FA8D3C}" srcOrd="0" destOrd="0" presId="urn:microsoft.com/office/officeart/2005/8/layout/cycle2"/>
    <dgm:cxn modelId="{078732CF-94B7-45B4-A856-88025876EFED}" type="presParOf" srcId="{04C1D832-1457-4680-B814-42462AFFEC19}" destId="{96F1E770-DF6A-498E-BE74-BC4912AB2B21}" srcOrd="4" destOrd="0" presId="urn:microsoft.com/office/officeart/2005/8/layout/cycle2"/>
    <dgm:cxn modelId="{56AE9F39-E65D-4BE6-85F3-28E75AE3D3D6}" type="presParOf" srcId="{04C1D832-1457-4680-B814-42462AFFEC19}" destId="{579F3D07-D7C1-4886-89FE-824EC12617AE}" srcOrd="5" destOrd="0" presId="urn:microsoft.com/office/officeart/2005/8/layout/cycle2"/>
    <dgm:cxn modelId="{A9CCC596-8DD6-43DC-A6F7-C98B856588BE}" type="presParOf" srcId="{579F3D07-D7C1-4886-89FE-824EC12617AE}" destId="{DC96E0B8-7BDB-445B-BBAF-F941CD53825A}" srcOrd="0" destOrd="0" presId="urn:microsoft.com/office/officeart/2005/8/layout/cycle2"/>
    <dgm:cxn modelId="{4289D561-2C86-4C20-8238-CFA54044E3C3}" type="presParOf" srcId="{04C1D832-1457-4680-B814-42462AFFEC19}" destId="{5DB8EC73-FB8B-4005-94D0-7B5EF3B4FAE7}" srcOrd="6" destOrd="0" presId="urn:microsoft.com/office/officeart/2005/8/layout/cycle2"/>
    <dgm:cxn modelId="{C6703898-F6AF-4E48-BE1E-12D1222D2B42}" type="presParOf" srcId="{04C1D832-1457-4680-B814-42462AFFEC19}" destId="{D5C99F84-41C7-4300-8EB9-761C2A9F3D17}" srcOrd="7" destOrd="0" presId="urn:microsoft.com/office/officeart/2005/8/layout/cycle2"/>
    <dgm:cxn modelId="{54FEA656-82DE-4080-9F9B-AE9E47B0FDA7}" type="presParOf" srcId="{D5C99F84-41C7-4300-8EB9-761C2A9F3D17}" destId="{EE2966BC-9536-46FD-850C-2A2957A14E93}" srcOrd="0" destOrd="0" presId="urn:microsoft.com/office/officeart/2005/8/layout/cycle2"/>
    <dgm:cxn modelId="{AAFE77E1-C5A4-4997-9C0E-E4DC3E564AB2}" type="presParOf" srcId="{04C1D832-1457-4680-B814-42462AFFEC19}" destId="{B11B8FF9-D2F6-4113-811C-74460799F3CB}" srcOrd="8" destOrd="0" presId="urn:microsoft.com/office/officeart/2005/8/layout/cycle2"/>
    <dgm:cxn modelId="{49C7565F-60A4-4195-A0B5-8C2915C7DDC2}" type="presParOf" srcId="{04C1D832-1457-4680-B814-42462AFFEC19}" destId="{A70B630E-CC71-49F6-A482-979225065D09}" srcOrd="9" destOrd="0" presId="urn:microsoft.com/office/officeart/2005/8/layout/cycle2"/>
    <dgm:cxn modelId="{D53D030F-5918-4B61-B854-21B7EAD86EF3}" type="presParOf" srcId="{A70B630E-CC71-49F6-A482-979225065D09}" destId="{C01DB675-0B4D-448A-95D0-A55BE6CA64F4}" srcOrd="0" destOrd="0" presId="urn:microsoft.com/office/officeart/2005/8/layout/cycle2"/>
  </dgm:cxnLst>
  <dgm:bg>
    <a:solidFill>
      <a:schemeClr val="accent4">
        <a:lumMod val="60000"/>
        <a:lumOff val="40000"/>
      </a:schemeClr>
    </a:solidFill>
  </dgm:bg>
  <dgm:whole>
    <a:ln w="76200">
      <a:solidFill>
        <a:srgbClr val="FF0000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4B082E-6296-435A-A152-79BB70BFE502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27954E-24D5-49E5-97D8-B015571386D7}" type="pres">
      <dgm:prSet presAssocID="{8D4B082E-6296-435A-A152-79BB70BFE50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</dgm:ptLst>
  <dgm:cxnLst>
    <dgm:cxn modelId="{3297C5AA-4EC1-4591-A838-A9052DF0B1AA}" type="presOf" srcId="{8D4B082E-6296-435A-A152-79BB70BFE502}" destId="{4D27954E-24D5-49E5-97D8-B015571386D7}" srcOrd="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2165E8-72EF-4D27-940B-6FB88E924BBE}">
      <dsp:nvSpPr>
        <dsp:cNvPr id="0" name=""/>
        <dsp:cNvSpPr/>
      </dsp:nvSpPr>
      <dsp:spPr>
        <a:xfrm>
          <a:off x="3406500" y="116917"/>
          <a:ext cx="1757795" cy="17577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4000" kern="1200" dirty="0">
              <a:latin typeface="NikoshBAN" panose="02000000000000000000" pitchFamily="2" charset="0"/>
              <a:cs typeface="NikoshBAN" panose="02000000000000000000" pitchFamily="2" charset="0"/>
            </a:rPr>
            <a:t>আমিষ</a:t>
          </a:r>
          <a:endParaRPr lang="en-US" sz="4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663923" y="374340"/>
        <a:ext cx="1242949" cy="1242949"/>
      </dsp:txXfrm>
    </dsp:sp>
    <dsp:sp modelId="{71C482EB-02FF-4167-928A-6DE25A0934CC}">
      <dsp:nvSpPr>
        <dsp:cNvPr id="0" name=""/>
        <dsp:cNvSpPr/>
      </dsp:nvSpPr>
      <dsp:spPr>
        <a:xfrm rot="2085506">
          <a:off x="5121637" y="1436807"/>
          <a:ext cx="453401" cy="59325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133772" y="1516684"/>
        <a:ext cx="317381" cy="355953"/>
      </dsp:txXfrm>
    </dsp:sp>
    <dsp:sp modelId="{418DF450-D612-4983-840C-7DDF7C42C1A4}">
      <dsp:nvSpPr>
        <dsp:cNvPr id="0" name=""/>
        <dsp:cNvSpPr/>
      </dsp:nvSpPr>
      <dsp:spPr>
        <a:xfrm>
          <a:off x="5553466" y="1606788"/>
          <a:ext cx="1757795" cy="17577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4800" kern="1200" dirty="0">
              <a:latin typeface="NikoshBAN" panose="02000000000000000000" pitchFamily="2" charset="0"/>
              <a:cs typeface="NikoshBAN" panose="02000000000000000000" pitchFamily="2" charset="0"/>
            </a:rPr>
            <a:t>শর্করা</a:t>
          </a:r>
          <a:endParaRPr lang="en-US" sz="4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810889" y="1864211"/>
        <a:ext cx="1242949" cy="1242949"/>
      </dsp:txXfrm>
    </dsp:sp>
    <dsp:sp modelId="{9F713489-4A37-4FFF-832C-311194997D57}">
      <dsp:nvSpPr>
        <dsp:cNvPr id="0" name=""/>
        <dsp:cNvSpPr/>
      </dsp:nvSpPr>
      <dsp:spPr>
        <a:xfrm rot="7709371">
          <a:off x="5299088" y="3269619"/>
          <a:ext cx="548161" cy="59325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5432486" y="3323911"/>
        <a:ext cx="383713" cy="355953"/>
      </dsp:txXfrm>
    </dsp:sp>
    <dsp:sp modelId="{96F1E770-DF6A-498E-BE74-BC4912AB2B21}">
      <dsp:nvSpPr>
        <dsp:cNvPr id="0" name=""/>
        <dsp:cNvSpPr/>
      </dsp:nvSpPr>
      <dsp:spPr>
        <a:xfrm>
          <a:off x="3815766" y="3792197"/>
          <a:ext cx="1757795" cy="17577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4800" kern="1200" dirty="0">
              <a:latin typeface="NikoshBAN" panose="02000000000000000000" pitchFamily="2" charset="0"/>
              <a:cs typeface="NikoshBAN" panose="02000000000000000000" pitchFamily="2" charset="0"/>
            </a:rPr>
            <a:t>চর্বি</a:t>
          </a:r>
          <a:endParaRPr lang="en-US" sz="4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073189" y="4049620"/>
        <a:ext cx="1242949" cy="1242949"/>
      </dsp:txXfrm>
    </dsp:sp>
    <dsp:sp modelId="{579F3D07-D7C1-4886-89FE-824EC12617AE}">
      <dsp:nvSpPr>
        <dsp:cNvPr id="0" name=""/>
        <dsp:cNvSpPr/>
      </dsp:nvSpPr>
      <dsp:spPr>
        <a:xfrm rot="11337272">
          <a:off x="3096290" y="4163586"/>
          <a:ext cx="520098" cy="59325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3251368" y="4294380"/>
        <a:ext cx="364069" cy="355953"/>
      </dsp:txXfrm>
    </dsp:sp>
    <dsp:sp modelId="{5DB8EC73-FB8B-4005-94D0-7B5EF3B4FAE7}">
      <dsp:nvSpPr>
        <dsp:cNvPr id="0" name=""/>
        <dsp:cNvSpPr/>
      </dsp:nvSpPr>
      <dsp:spPr>
        <a:xfrm>
          <a:off x="1110037" y="3365853"/>
          <a:ext cx="1757795" cy="17577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4800" kern="1200" dirty="0">
              <a:latin typeface="NikoshBAN" panose="02000000000000000000" pitchFamily="2" charset="0"/>
              <a:cs typeface="NikoshBAN" panose="02000000000000000000" pitchFamily="2" charset="0"/>
            </a:rPr>
            <a:t>ভিটামিন</a:t>
          </a:r>
          <a:endParaRPr lang="en-US" sz="4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367460" y="3623276"/>
        <a:ext cx="1242949" cy="1242949"/>
      </dsp:txXfrm>
    </dsp:sp>
    <dsp:sp modelId="{D5C99F84-41C7-4300-8EB9-761C2A9F3D17}">
      <dsp:nvSpPr>
        <dsp:cNvPr id="0" name=""/>
        <dsp:cNvSpPr/>
      </dsp:nvSpPr>
      <dsp:spPr>
        <a:xfrm rot="15809147">
          <a:off x="1670853" y="2746093"/>
          <a:ext cx="361649" cy="59325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 rot="10800000">
        <a:off x="1731255" y="2918641"/>
        <a:ext cx="253154" cy="355953"/>
      </dsp:txXfrm>
    </dsp:sp>
    <dsp:sp modelId="{B11B8FF9-D2F6-4113-811C-74460799F3CB}">
      <dsp:nvSpPr>
        <dsp:cNvPr id="0" name=""/>
        <dsp:cNvSpPr/>
      </dsp:nvSpPr>
      <dsp:spPr>
        <a:xfrm>
          <a:off x="833202" y="941455"/>
          <a:ext cx="1757795" cy="17577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4800" kern="1200" dirty="0">
              <a:latin typeface="NikoshBAN" panose="02000000000000000000" pitchFamily="2" charset="0"/>
              <a:cs typeface="NikoshBAN" panose="02000000000000000000" pitchFamily="2" charset="0"/>
            </a:rPr>
            <a:t>খনিজ লবণ</a:t>
          </a:r>
          <a:endParaRPr lang="en-US" sz="4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090625" y="1198878"/>
        <a:ext cx="1242949" cy="1242949"/>
      </dsp:txXfrm>
    </dsp:sp>
    <dsp:sp modelId="{A70B630E-CC71-49F6-A482-979225065D09}">
      <dsp:nvSpPr>
        <dsp:cNvPr id="0" name=""/>
        <dsp:cNvSpPr/>
      </dsp:nvSpPr>
      <dsp:spPr>
        <a:xfrm rot="20534008">
          <a:off x="2734999" y="1115778"/>
          <a:ext cx="500518" cy="59325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738580" y="1257338"/>
        <a:ext cx="350363" cy="3559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72044-ED2B-45E1-A2BE-EDE469D89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7DB184-3BCF-4533-86D0-056A8D4C7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93B66-5EEC-45E0-A077-5EE5FEF98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CCF-FA17-4729-952B-29FFD7C7110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FC82F-C4AD-472B-A2E3-1E8C7B680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48931-1680-403C-B5AF-6CC36A0F0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6199-8A4C-45D4-8569-1C9BD690A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585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E7075-DBF8-45C3-BC0C-4E3E281F0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32FD8B-162D-4218-8DF4-699EFD51A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A9EAA-A9D6-40A3-B82E-02FDE1D99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CCF-FA17-4729-952B-29FFD7C7110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7DE89-299F-4CE3-B57E-CCB255821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4C316-B8C3-4CCF-B0B9-CD525A5E4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6199-8A4C-45D4-8569-1C9BD690A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591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1F517-4C16-45FB-94F9-D9881E198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7CC013-9985-4B65-BDBB-5CB6301E2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BF3198-C791-465C-87F8-56540C1D3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CCF-FA17-4729-952B-29FFD7C7110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D17F7-C676-45DA-8828-093D289B6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6BF0D-2D0D-4A64-8278-98B4FDB3F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6199-8A4C-45D4-8569-1C9BD690A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27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DA2A1-182B-4852-94F3-39DC6D445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0EA1F-B848-4A92-A4AB-3B1CC29420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40BE1D-36DA-454C-81F8-5A904B980C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254CF8-EECE-4D84-84AA-E91D29E10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CCF-FA17-4729-952B-29FFD7C7110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751108-D8CF-44EF-B04F-B2610590D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A36E7-8221-41D9-9FB6-92D3476BE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6199-8A4C-45D4-8569-1C9BD690A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09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08394-9611-4A77-8E1B-6AEE87213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48C418-CEDC-4F6E-B0AF-F5D4DA7FB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F330F-5263-4D81-8D8E-806DB9834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E3658D-25EA-47EB-917D-656CD765C0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77EDD7-227C-438A-A4E0-805ECD3E0A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51A95A-1EAC-4D60-8DA1-FDE96F2F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CCF-FA17-4729-952B-29FFD7C7110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5260C7-68C5-452E-8B39-7CCAF8B88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0EEBE2-6757-4802-8AA3-B71F80E39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6199-8A4C-45D4-8569-1C9BD690A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83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B315B-2B59-4F01-B38D-6694FAEF3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B7214A-A523-4F3C-A23C-7C5B6F039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CCF-FA17-4729-952B-29FFD7C7110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2A7A26-0BCE-498A-8A90-C8776B8FC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4763F1-EF9C-44CC-93EC-2C671063D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6199-8A4C-45D4-8569-1C9BD690A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1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C261A5-1DB1-45D2-8472-DE5CE7FE6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CCF-FA17-4729-952B-29FFD7C7110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7B59E5-DE07-4F05-8EC0-B3B57C213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825CBE-7A06-407F-A6E9-64196C8D7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6199-8A4C-45D4-8569-1C9BD690A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720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B2384-FE42-40EF-9DEC-853C45F04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CCBEE-DB11-4018-B1F4-F755737E0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AE333-2A4B-4019-8E24-9F788A0641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B343AC-C5AE-42DC-833F-965BB792C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CCF-FA17-4729-952B-29FFD7C7110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44D29-BE70-4147-BECA-9C53DD49E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EBD8AB-7337-4A83-B11C-285294F29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6199-8A4C-45D4-8569-1C9BD690A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55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6A8FC-C93C-4A68-8680-43F2420C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57A328-4CBD-428F-903B-698A44C3E8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9D3DC7-CA1C-4607-AD38-0C7B77E6D6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0AE74-76A3-4F94-ADC0-39BD25F53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CCF-FA17-4729-952B-29FFD7C7110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C95D93-C3B9-4ABF-BB80-CC249F562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DCAF7-3D36-4500-A4C2-65F83920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6199-8A4C-45D4-8569-1C9BD690A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4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781DD-3DC0-453E-A5EA-177752949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DED3E-2C5D-47D8-8A46-7CC67EA95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BE23A9-1A16-4FCA-BC6D-AF201DB97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CCF-FA17-4729-952B-29FFD7C7110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2A1EB-9FB5-4AAB-9063-B192F4681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B3A55-4DAF-4FE3-AECC-3498A9546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6199-8A4C-45D4-8569-1C9BD690A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767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25486D-8746-4F06-BCB4-8CDCDE3F29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EEF2F9-6EC6-4B1C-BCFD-279A19CEDE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ED3CB-2817-42AC-8C24-5B23DBFF6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6FCCF-FA17-4729-952B-29FFD7C7110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10D85-A4B9-40E8-9733-330DE7065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943384-AA16-4CAF-B78A-34792BD52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06199-8A4C-45D4-8569-1C9BD690A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27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391A7D-E55C-4E1D-942F-C594D7CB8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E977BB-616E-4A89-9BFB-AD921347E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06AB8-53FD-4E0C-996E-AA9EA61E2F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6FCCF-FA17-4729-952B-29FFD7C7110E}" type="datetimeFigureOut">
              <a:rPr lang="en-US" smtClean="0"/>
              <a:t>10/10/2019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22F18-6F10-4893-9323-52399540EC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FAF28-EF7C-4C86-BE45-39BC9C7FCE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06199-8A4C-45D4-8569-1C9BD690A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817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7" Type="http://schemas.openxmlformats.org/officeDocument/2006/relationships/image" Target="../media/image8.jfif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fif"/><Relationship Id="rId5" Type="http://schemas.openxmlformats.org/officeDocument/2006/relationships/image" Target="../media/image6.jfif"/><Relationship Id="rId4" Type="http://schemas.openxmlformats.org/officeDocument/2006/relationships/image" Target="../media/image5.jf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omments" Target="../comments/commen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A6ED8E-D2CA-4CEA-BC32-CD2816051C1A}"/>
              </a:ext>
            </a:extLst>
          </p:cNvPr>
          <p:cNvSpPr txBox="1"/>
          <p:nvPr/>
        </p:nvSpPr>
        <p:spPr>
          <a:xfrm>
            <a:off x="3319976" y="191216"/>
            <a:ext cx="4895557" cy="221599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r>
              <a:rPr lang="as-IN" sz="13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4E43B8-175E-4815-97D7-E5DB507B1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819" y="2699797"/>
            <a:ext cx="4012224" cy="3501993"/>
          </a:xfrm>
          <a:prstGeom prst="rect">
            <a:avLst/>
          </a:prstGeom>
          <a:ln w="76200">
            <a:solidFill>
              <a:srgbClr val="00B05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145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EE9BF3-4807-4EFF-9814-B62FB313A36D}"/>
              </a:ext>
            </a:extLst>
          </p:cNvPr>
          <p:cNvSpPr txBox="1"/>
          <p:nvPr/>
        </p:nvSpPr>
        <p:spPr>
          <a:xfrm>
            <a:off x="1294228" y="309489"/>
            <a:ext cx="5275384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6C4A7E-7F79-47C8-BAC9-6A45C1B505D9}"/>
              </a:ext>
            </a:extLst>
          </p:cNvPr>
          <p:cNvSpPr txBox="1"/>
          <p:nvPr/>
        </p:nvSpPr>
        <p:spPr>
          <a:xfrm>
            <a:off x="538090" y="2054336"/>
            <a:ext cx="7176868" cy="2862322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জয়শ্রী রায়</a:t>
            </a:r>
          </a:p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মিয়াপাড়া সরকারী প্রাথমিক বিদ্যালয়</a:t>
            </a: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1A36CC-F458-4CD2-A622-7C736F42C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81538" y="1144288"/>
            <a:ext cx="4202496" cy="3342248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7635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2E3876-3F7C-4476-9DCB-B06417DB90F1}"/>
              </a:ext>
            </a:extLst>
          </p:cNvPr>
          <p:cNvSpPr txBox="1"/>
          <p:nvPr/>
        </p:nvSpPr>
        <p:spPr>
          <a:xfrm>
            <a:off x="4164037" y="393895"/>
            <a:ext cx="4529797" cy="1323439"/>
          </a:xfrm>
          <a:prstGeom prst="rect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8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bn-IN" sz="8000" dirty="0">
                <a:latin typeface="NikoshBAN" panose="02000000000000000000" pitchFamily="2" charset="0"/>
                <a:cs typeface="NikoshBAN" panose="02000000000000000000" pitchFamily="2" charset="0"/>
              </a:rPr>
              <a:t> পরিচিতি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5F09CD-DFE5-4A60-AA45-6E1DBA3E0773}"/>
              </a:ext>
            </a:extLst>
          </p:cNvPr>
          <p:cNvSpPr txBox="1"/>
          <p:nvPr/>
        </p:nvSpPr>
        <p:spPr>
          <a:xfrm>
            <a:off x="3678702" y="2166423"/>
            <a:ext cx="5500468" cy="4154984"/>
          </a:xfrm>
          <a:prstGeom prst="rect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বিষয়ঃপ্রাথমিক বিজ্ঞান</a:t>
            </a:r>
          </a:p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শ্রেনিঃ তৃতীয়</a:t>
            </a:r>
          </a:p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পাঠঃখাদ্য</a:t>
            </a:r>
          </a:p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পাঠ্যাংশঃখাদ্য ও পুষ্টি</a:t>
            </a:r>
          </a:p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সময়ঃ৪৫মিনিট</a:t>
            </a:r>
          </a:p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34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EAEBEB-9BDA-4986-8454-3C5AAAAE1FC3}"/>
              </a:ext>
            </a:extLst>
          </p:cNvPr>
          <p:cNvSpPr txBox="1"/>
          <p:nvPr/>
        </p:nvSpPr>
        <p:spPr>
          <a:xfrm>
            <a:off x="3629464" y="478302"/>
            <a:ext cx="4360985" cy="1569660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B96BAA-EDCA-431A-B69F-DD65F4B13B29}"/>
              </a:ext>
            </a:extLst>
          </p:cNvPr>
          <p:cNvSpPr txBox="1"/>
          <p:nvPr/>
        </p:nvSpPr>
        <p:spPr>
          <a:xfrm>
            <a:off x="2869808" y="2896014"/>
            <a:ext cx="5880295" cy="769441"/>
          </a:xfrm>
          <a:prstGeom prst="rect">
            <a:avLst/>
          </a:prstGeom>
          <a:solidFill>
            <a:srgbClr val="FF0000"/>
          </a:solidFill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8.1.1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্টি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E1B8D4-4454-40AE-A175-08878738C11F}"/>
              </a:ext>
            </a:extLst>
          </p:cNvPr>
          <p:cNvSpPr txBox="1"/>
          <p:nvPr/>
        </p:nvSpPr>
        <p:spPr>
          <a:xfrm>
            <a:off x="2869808" y="4513507"/>
            <a:ext cx="5880295" cy="1323439"/>
          </a:xfrm>
          <a:prstGeom prst="rect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৮.২.১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্টি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অনুযায়ী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ণ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82185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B1B305-B8EF-4EAF-9B54-4C053C055F48}"/>
              </a:ext>
            </a:extLst>
          </p:cNvPr>
          <p:cNvSpPr txBox="1"/>
          <p:nvPr/>
        </p:nvSpPr>
        <p:spPr>
          <a:xfrm>
            <a:off x="3514578" y="132924"/>
            <a:ext cx="5162843" cy="1015663"/>
          </a:xfrm>
          <a:prstGeom prst="rect">
            <a:avLst/>
          </a:prstGeom>
          <a:solidFill>
            <a:srgbClr val="FF0000"/>
          </a:solidFill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এসো কিছু ছবি দেখি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82D951-8B51-4FBB-A42C-56F6DBBD62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604" y="4091280"/>
            <a:ext cx="2123665" cy="189166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C411F5-2490-475C-B4EB-88A4F3318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432" y="2657767"/>
            <a:ext cx="1600200" cy="286702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2FCFF15-23F1-422C-8069-A873CBAFFA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605" y="1479168"/>
            <a:ext cx="2828925" cy="161925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B29A5EE-D88E-493A-9EA4-50C42CDD8D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8178" y="189109"/>
            <a:ext cx="2009775" cy="226695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C6667BA-97F1-4A67-A33E-25F32BBFA5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14" y="4044836"/>
            <a:ext cx="2686050" cy="170497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AA88FC3-EF34-48A9-938E-11776A037D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17" y="1550235"/>
            <a:ext cx="3019425" cy="151447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A659528-6661-4301-BE13-5E5728792378}"/>
              </a:ext>
            </a:extLst>
          </p:cNvPr>
          <p:cNvSpPr txBox="1"/>
          <p:nvPr/>
        </p:nvSpPr>
        <p:spPr>
          <a:xfrm>
            <a:off x="1119480" y="3293163"/>
            <a:ext cx="1350498" cy="523220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ভাত</a:t>
            </a:r>
            <a:r>
              <a:rPr lang="en-US" sz="2800" dirty="0"/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17BF66-D408-4DAE-B904-A17E24469C8C}"/>
              </a:ext>
            </a:extLst>
          </p:cNvPr>
          <p:cNvSpPr txBox="1"/>
          <p:nvPr/>
        </p:nvSpPr>
        <p:spPr>
          <a:xfrm>
            <a:off x="4720608" y="3331116"/>
            <a:ext cx="2415027" cy="584775"/>
          </a:xfrm>
          <a:prstGeom prst="rect">
            <a:avLst/>
          </a:prstGeom>
          <a:solidFill>
            <a:srgbClr val="92D05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/>
              <a:t>মুরগির মাংস </a:t>
            </a:r>
            <a:endParaRPr lang="en-US" sz="3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FD4DA8-C681-4736-A948-63F11C858263}"/>
              </a:ext>
            </a:extLst>
          </p:cNvPr>
          <p:cNvSpPr txBox="1"/>
          <p:nvPr/>
        </p:nvSpPr>
        <p:spPr>
          <a:xfrm>
            <a:off x="4800600" y="6140301"/>
            <a:ext cx="1466274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/>
              <a:t>ফুলকপি</a:t>
            </a:r>
            <a:r>
              <a:rPr lang="bn-IN" dirty="0"/>
              <a:t> 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9004C7-1061-4665-B902-E3CA61FA81FF}"/>
              </a:ext>
            </a:extLst>
          </p:cNvPr>
          <p:cNvSpPr txBox="1"/>
          <p:nvPr/>
        </p:nvSpPr>
        <p:spPr>
          <a:xfrm>
            <a:off x="928468" y="5978264"/>
            <a:ext cx="1069144" cy="584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/>
              <a:t>আলু</a:t>
            </a:r>
            <a:r>
              <a:rPr lang="bn-IN" dirty="0"/>
              <a:t> 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AAFDE3-C800-4B46-BCE0-05FF00685175}"/>
              </a:ext>
            </a:extLst>
          </p:cNvPr>
          <p:cNvSpPr txBox="1"/>
          <p:nvPr/>
        </p:nvSpPr>
        <p:spPr>
          <a:xfrm>
            <a:off x="10156874" y="2869809"/>
            <a:ext cx="900332" cy="584775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/>
              <a:t>দুধ </a:t>
            </a:r>
            <a:endParaRPr lang="en-US" sz="3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5179B2-C4F3-4FCD-B398-4E54D7725FD8}"/>
              </a:ext>
            </a:extLst>
          </p:cNvPr>
          <p:cNvSpPr txBox="1"/>
          <p:nvPr/>
        </p:nvSpPr>
        <p:spPr>
          <a:xfrm>
            <a:off x="8131327" y="5749811"/>
            <a:ext cx="938535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/>
              <a:t>ঘি</a:t>
            </a:r>
            <a:r>
              <a:rPr lang="bn-IN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54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9ED1FD-1FDB-438E-A1FA-91BE39CFA17D}"/>
              </a:ext>
            </a:extLst>
          </p:cNvPr>
          <p:cNvSpPr txBox="1"/>
          <p:nvPr/>
        </p:nvSpPr>
        <p:spPr>
          <a:xfrm>
            <a:off x="2757269" y="2349305"/>
            <a:ext cx="5894363" cy="31547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19900" dirty="0"/>
              <a:t>খাদ্য</a:t>
            </a:r>
            <a:endParaRPr lang="en-US" sz="19900" dirty="0"/>
          </a:p>
        </p:txBody>
      </p:sp>
    </p:spTree>
    <p:extLst>
      <p:ext uri="{BB962C8B-B14F-4D97-AF65-F5344CB8AC3E}">
        <p14:creationId xmlns:p14="http://schemas.microsoft.com/office/powerpoint/2010/main" val="64712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329DDA-8B0F-4EE0-A26D-199E82DA624A}"/>
              </a:ext>
            </a:extLst>
          </p:cNvPr>
          <p:cNvSpPr txBox="1"/>
          <p:nvPr/>
        </p:nvSpPr>
        <p:spPr>
          <a:xfrm>
            <a:off x="1298917" y="1885071"/>
            <a:ext cx="9031458" cy="2862322"/>
          </a:xfrm>
          <a:prstGeom prst="rect">
            <a:avLst/>
          </a:prstGeom>
          <a:solidFill>
            <a:srgbClr val="92D050"/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খাদ্য থেকে আমরা প্রয়োজনীয় শক্তি পাই।খাদ্য আমাদের বৃদ্ধি এবং কাজ করার প্রয়োজনীয় শক্তি জোগায়।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64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C2B5D4-3A29-4F7B-A4B1-FDC418557E81}"/>
              </a:ext>
            </a:extLst>
          </p:cNvPr>
          <p:cNvSpPr txBox="1"/>
          <p:nvPr/>
        </p:nvSpPr>
        <p:spPr>
          <a:xfrm>
            <a:off x="3319976" y="225083"/>
            <a:ext cx="4923694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আরও কিছু ছবি দেখি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9A8C6C-A928-4703-BFBA-055EBA716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998" y="1317548"/>
            <a:ext cx="6161649" cy="4222904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36ADA3-384E-4E6D-8FBA-AEFA84F2C0A1}"/>
              </a:ext>
            </a:extLst>
          </p:cNvPr>
          <p:cNvSpPr txBox="1"/>
          <p:nvPr/>
        </p:nvSpPr>
        <p:spPr>
          <a:xfrm>
            <a:off x="5144085" y="5801920"/>
            <a:ext cx="1528690" cy="83099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dirty="0"/>
              <a:t>পুষ্টি</a:t>
            </a:r>
            <a:r>
              <a:rPr lang="bn-IN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958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FF4785-27D1-42F8-ABEC-4829145F1C30}"/>
              </a:ext>
            </a:extLst>
          </p:cNvPr>
          <p:cNvSpPr txBox="1"/>
          <p:nvPr/>
        </p:nvSpPr>
        <p:spPr>
          <a:xfrm>
            <a:off x="2222695" y="788966"/>
            <a:ext cx="8173329" cy="1938992"/>
          </a:xfrm>
          <a:prstGeom prst="rect">
            <a:avLst/>
          </a:prstGeom>
          <a:solidFill>
            <a:srgbClr val="00B0F0"/>
          </a:solidFill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পুষ্টি হলো জীব দেহের বৃদ্ধি ও বেঁচে থাকার জন্য সকল উপাদান।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8CEA07-0EA4-4E6F-A45A-15728726F62F}"/>
              </a:ext>
            </a:extLst>
          </p:cNvPr>
          <p:cNvSpPr txBox="1"/>
          <p:nvPr/>
        </p:nvSpPr>
        <p:spPr>
          <a:xfrm>
            <a:off x="1448971" y="4101907"/>
            <a:ext cx="9720775" cy="1107996"/>
          </a:xfrm>
          <a:prstGeom prst="rect">
            <a:avLst/>
          </a:prstGeom>
          <a:solidFill>
            <a:srgbClr val="FFC000"/>
          </a:solidFill>
          <a:ln w="762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আমরা খাদ্য থেকেই পুষ্টি পেয়ে থাকি।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91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DE8DA26-60DA-467B-BBD8-C5C2876CD4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3810619"/>
              </p:ext>
            </p:extLst>
          </p:nvPr>
        </p:nvGraphicFramePr>
        <p:xfrm>
          <a:off x="2349304" y="323556"/>
          <a:ext cx="8314007" cy="5824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9F58487-BB71-4B84-A627-6A15AEE460DC}"/>
              </a:ext>
            </a:extLst>
          </p:cNvPr>
          <p:cNvSpPr txBox="1"/>
          <p:nvPr/>
        </p:nvSpPr>
        <p:spPr>
          <a:xfrm>
            <a:off x="5458262" y="2658794"/>
            <a:ext cx="1688123" cy="923330"/>
          </a:xfrm>
          <a:prstGeom prst="rect">
            <a:avLst/>
          </a:prstGeom>
          <a:solidFill>
            <a:srgbClr val="92D050"/>
          </a:solidFill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পুষ্টি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16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07F8A13-CE63-40A1-ACBF-745DAF51B4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0592719"/>
              </p:ext>
            </p:extLst>
          </p:nvPr>
        </p:nvGraphicFramePr>
        <p:xfrm>
          <a:off x="1899137" y="2996418"/>
          <a:ext cx="7146387" cy="1913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C764C49-BFC4-49B5-81AB-0BB9F645B890}"/>
              </a:ext>
            </a:extLst>
          </p:cNvPr>
          <p:cNvSpPr txBox="1"/>
          <p:nvPr/>
        </p:nvSpPr>
        <p:spPr>
          <a:xfrm>
            <a:off x="2377441" y="1659988"/>
            <a:ext cx="6668083" cy="193899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দেহ এই উপাদান গুলো খাদ্য থেকে গ্রহণ করে।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29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35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EE718D-395E-4C9E-9DB5-B02E614D8898}"/>
              </a:ext>
            </a:extLst>
          </p:cNvPr>
          <p:cNvSpPr txBox="1"/>
          <p:nvPr/>
        </p:nvSpPr>
        <p:spPr>
          <a:xfrm>
            <a:off x="3992880" y="524319"/>
            <a:ext cx="4206240" cy="1323439"/>
          </a:xfrm>
          <a:prstGeom prst="rect">
            <a:avLst/>
          </a:prstGeom>
          <a:solidFill>
            <a:srgbClr val="FFC000"/>
          </a:solidFill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000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A5090C-DFAC-4212-B209-E634E12413CC}"/>
              </a:ext>
            </a:extLst>
          </p:cNvPr>
          <p:cNvSpPr txBox="1"/>
          <p:nvPr/>
        </p:nvSpPr>
        <p:spPr>
          <a:xfrm>
            <a:off x="2180492" y="3071344"/>
            <a:ext cx="7652825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/>
              <a:t>ক।খাদ্য আমাদের কি কাজ করে।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45B230-BFA7-4A97-98EB-507CC98D16C8}"/>
              </a:ext>
            </a:extLst>
          </p:cNvPr>
          <p:cNvSpPr txBox="1"/>
          <p:nvPr/>
        </p:nvSpPr>
        <p:spPr>
          <a:xfrm>
            <a:off x="2180492" y="4979963"/>
            <a:ext cx="6611815" cy="923330"/>
          </a:xfrm>
          <a:prstGeom prst="rect">
            <a:avLst/>
          </a:prstGeom>
          <a:solidFill>
            <a:srgbClr val="92D05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খ। পুষ্টি উপাদান গুলো কি কি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29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DE99DB-D7C2-4619-8FE8-B17981C1F707}"/>
              </a:ext>
            </a:extLst>
          </p:cNvPr>
          <p:cNvSpPr txBox="1"/>
          <p:nvPr/>
        </p:nvSpPr>
        <p:spPr>
          <a:xfrm>
            <a:off x="3348111" y="246186"/>
            <a:ext cx="4979963" cy="2215991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13800" dirty="0"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D144D4-1B2F-4F15-8F95-94DEF8EFB9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862" y="2743199"/>
            <a:ext cx="6625882" cy="3742005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3710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153</Words>
  <Application>Microsoft Office PowerPoint</Application>
  <PresentationFormat>Widescreen</PresentationFormat>
  <Paragraphs>39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37</cp:revision>
  <dcterms:created xsi:type="dcterms:W3CDTF">2019-06-04T06:55:50Z</dcterms:created>
  <dcterms:modified xsi:type="dcterms:W3CDTF">2019-10-10T03:59:30Z</dcterms:modified>
</cp:coreProperties>
</file>