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4" r:id="rId7"/>
    <p:sldId id="261" r:id="rId8"/>
    <p:sldId id="267" r:id="rId9"/>
    <p:sldId id="260" r:id="rId10"/>
    <p:sldId id="263" r:id="rId11"/>
    <p:sldId id="268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C2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CC3F70-E855-4D33-86B0-685AAED98E5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0E93BD-333A-4183-A315-E12C9A1B3DC2}">
      <dgm:prSet/>
      <dgm:spPr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en-US" dirty="0" smtClean="0"/>
            <a:t>শিখনফল</a:t>
          </a:r>
          <a:endParaRPr lang="en-US" dirty="0"/>
        </a:p>
      </dgm:t>
    </dgm:pt>
    <dgm:pt modelId="{C793BC67-443F-4F95-B009-A2C31C5A9C9A}" type="parTrans" cxnId="{BFA872D5-0EAC-47AD-82E3-A57931515993}">
      <dgm:prSet/>
      <dgm:spPr/>
      <dgm:t>
        <a:bodyPr/>
        <a:lstStyle/>
        <a:p>
          <a:endParaRPr lang="en-US"/>
        </a:p>
      </dgm:t>
    </dgm:pt>
    <dgm:pt modelId="{8C822A6F-EE97-477A-8EAA-106FD24144C9}" type="sibTrans" cxnId="{BFA872D5-0EAC-47AD-82E3-A57931515993}">
      <dgm:prSet/>
      <dgm:spPr/>
      <dgm:t>
        <a:bodyPr/>
        <a:lstStyle/>
        <a:p>
          <a:endParaRPr lang="en-US"/>
        </a:p>
      </dgm:t>
    </dgm:pt>
    <dgm:pt modelId="{B465F314-5C8F-437A-AF9E-41F1D557938B}" type="pres">
      <dgm:prSet presAssocID="{B2CC3F70-E855-4D33-86B0-685AAED98E5D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277B4CC-DE7E-45A6-A3FE-C3D8CEC7C4B9}" type="pres">
      <dgm:prSet presAssocID="{800E93BD-333A-4183-A315-E12C9A1B3DC2}" presName="horFlow" presStyleCnt="0"/>
      <dgm:spPr/>
    </dgm:pt>
    <dgm:pt modelId="{D1F9814C-529E-4784-9323-EF5DACFDE857}" type="pres">
      <dgm:prSet presAssocID="{800E93BD-333A-4183-A315-E12C9A1B3DC2}" presName="bigChev" presStyleLbl="node1" presStyleIdx="0" presStyleCnt="1"/>
      <dgm:spPr/>
      <dgm:t>
        <a:bodyPr/>
        <a:lstStyle/>
        <a:p>
          <a:endParaRPr lang="en-US"/>
        </a:p>
      </dgm:t>
    </dgm:pt>
  </dgm:ptLst>
  <dgm:cxnLst>
    <dgm:cxn modelId="{DDD508B6-B06D-4752-93BD-1E5080F351C4}" type="presOf" srcId="{800E93BD-333A-4183-A315-E12C9A1B3DC2}" destId="{D1F9814C-529E-4784-9323-EF5DACFDE857}" srcOrd="0" destOrd="0" presId="urn:microsoft.com/office/officeart/2005/8/layout/lProcess3"/>
    <dgm:cxn modelId="{7D6BFD9B-540A-435C-ADE0-2B2A5CEAE36D}" type="presOf" srcId="{B2CC3F70-E855-4D33-86B0-685AAED98E5D}" destId="{B465F314-5C8F-437A-AF9E-41F1D557938B}" srcOrd="0" destOrd="0" presId="urn:microsoft.com/office/officeart/2005/8/layout/lProcess3"/>
    <dgm:cxn modelId="{BFA872D5-0EAC-47AD-82E3-A57931515993}" srcId="{B2CC3F70-E855-4D33-86B0-685AAED98E5D}" destId="{800E93BD-333A-4183-A315-E12C9A1B3DC2}" srcOrd="0" destOrd="0" parTransId="{C793BC67-443F-4F95-B009-A2C31C5A9C9A}" sibTransId="{8C822A6F-EE97-477A-8EAA-106FD24144C9}"/>
    <dgm:cxn modelId="{5F3A40F5-5F6D-4E93-AD3D-71E4079E93B5}" type="presParOf" srcId="{B465F314-5C8F-437A-AF9E-41F1D557938B}" destId="{4277B4CC-DE7E-45A6-A3FE-C3D8CEC7C4B9}" srcOrd="0" destOrd="0" presId="urn:microsoft.com/office/officeart/2005/8/layout/lProcess3"/>
    <dgm:cxn modelId="{EFDAF23F-30D0-490B-AA8A-D42CACF1F01E}" type="presParOf" srcId="{4277B4CC-DE7E-45A6-A3FE-C3D8CEC7C4B9}" destId="{D1F9814C-529E-4784-9323-EF5DACFDE857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C9C00-69DA-4653-9790-BDBD1B1886A3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EE8E44-BB59-4175-9D64-B5C23391E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73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E8E44-BB59-4175-9D64-B5C23391E4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855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5DD6-CC32-4D28-AA35-51FB4E313007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C7F2-F40D-4CB8-9152-C3F693BE0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46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5DD6-CC32-4D28-AA35-51FB4E313007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C7F2-F40D-4CB8-9152-C3F693BE0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86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5DD6-CC32-4D28-AA35-51FB4E313007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C7F2-F40D-4CB8-9152-C3F693BE0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456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5DD6-CC32-4D28-AA35-51FB4E313007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C7F2-F40D-4CB8-9152-C3F693BE0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206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5DD6-CC32-4D28-AA35-51FB4E313007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C7F2-F40D-4CB8-9152-C3F693BE0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2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5DD6-CC32-4D28-AA35-51FB4E313007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C7F2-F40D-4CB8-9152-C3F693BE0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94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5DD6-CC32-4D28-AA35-51FB4E313007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C7F2-F40D-4CB8-9152-C3F693BE0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6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5DD6-CC32-4D28-AA35-51FB4E313007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C7F2-F40D-4CB8-9152-C3F693BE0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1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5DD6-CC32-4D28-AA35-51FB4E313007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C7F2-F40D-4CB8-9152-C3F693BE0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33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5DD6-CC32-4D28-AA35-51FB4E313007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C7F2-F40D-4CB8-9152-C3F693BE0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7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5DD6-CC32-4D28-AA35-51FB4E313007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4C7F2-F40D-4CB8-9152-C3F693BE0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44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5DD6-CC32-4D28-AA35-51FB4E313007}" type="datetimeFigureOut">
              <a:rPr lang="en-US" smtClean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4C7F2-F40D-4CB8-9152-C3F693BE0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92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0.png"/><Relationship Id="rId5" Type="http://schemas.openxmlformats.org/officeDocument/2006/relationships/image" Target="../media/image11.jpe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emf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2.jpeg"/><Relationship Id="rId5" Type="http://schemas.openxmlformats.org/officeDocument/2006/relationships/image" Target="../media/image120.png"/><Relationship Id="rId10" Type="http://schemas.openxmlformats.org/officeDocument/2006/relationships/image" Target="../media/image17.png"/><Relationship Id="rId4" Type="http://schemas.openxmlformats.org/officeDocument/2006/relationships/image" Target="../media/image13.emf"/><Relationship Id="rId9" Type="http://schemas.openxmlformats.org/officeDocument/2006/relationships/image" Target="../media/image1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9773" y="1562071"/>
            <a:ext cx="1473959" cy="1569660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1498" y="1562071"/>
            <a:ext cx="1569492" cy="1569660"/>
          </a:xfrm>
          <a:prstGeom prst="rect">
            <a:avLst/>
          </a:prstGeom>
          <a:solidFill>
            <a:srgbClr val="FFFF00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40990" y="1548423"/>
            <a:ext cx="1446663" cy="1583140"/>
          </a:xfrm>
          <a:prstGeom prst="rect">
            <a:avLst/>
          </a:prstGeom>
          <a:solidFill>
            <a:srgbClr val="92D050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87653" y="1548423"/>
            <a:ext cx="1392071" cy="1569660"/>
          </a:xfrm>
          <a:prstGeom prst="rect">
            <a:avLst/>
          </a:prstGeom>
          <a:solidFill>
            <a:srgbClr val="FF0000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215968" y="483713"/>
            <a:ext cx="2717774" cy="28542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17285" y="3410371"/>
            <a:ext cx="2793001" cy="293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0450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31058" y="368490"/>
            <a:ext cx="3138984" cy="101566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8865" y="1730458"/>
            <a:ext cx="1419368" cy="646331"/>
          </a:xfrm>
          <a:prstGeom prst="rect">
            <a:avLst/>
          </a:prstGeom>
          <a:solidFill>
            <a:srgbClr val="00B050"/>
          </a:solidFill>
          <a:ln w="57150">
            <a:solidFill>
              <a:srgbClr val="0070C0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সবজদল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99047" y="1796618"/>
            <a:ext cx="1801503" cy="646331"/>
          </a:xfrm>
          <a:prstGeom prst="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নীলদল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67938" y="1819027"/>
            <a:ext cx="1665027" cy="646331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হলুদদল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88960" y="2966169"/>
                <a:ext cx="1849273" cy="1014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bn-BD" sz="2400" dirty="0" smtClean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১।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৪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  <m:r>
                      <a:rPr lang="bn-BD" sz="2400" b="0" i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  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960" y="2966169"/>
                <a:ext cx="1849273" cy="1014573"/>
              </a:xfrm>
              <a:prstGeom prst="rect">
                <a:avLst/>
              </a:prstGeom>
              <a:blipFill rotWithShape="0">
                <a:blip r:embed="rId3"/>
                <a:stretch>
                  <a:fillRect b="-78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5910" y="4238980"/>
                <a:ext cx="2006221" cy="6443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২।  ১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BD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+</m:t>
                    </m:r>
                    <m:r>
                      <a:rPr lang="bn-BD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২</m:t>
                    </m:r>
                    <m:r>
                      <a:rPr lang="bn-BD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NikoshBAN" panose="02000000000000000000" pitchFamily="2" charset="0"/>
                      </a:rPr>
                      <m:t> </m:t>
                    </m:r>
                    <m:f>
                      <m:fPr>
                        <m:ctrlPr>
                          <a:rPr lang="bn-BD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num>
                      <m:den>
                        <m:r>
                          <a:rPr lang="bn-BD" sz="24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910" y="4238980"/>
                <a:ext cx="2006221" cy="644396"/>
              </a:xfrm>
              <a:prstGeom prst="rect">
                <a:avLst/>
              </a:prstGeom>
              <a:blipFill rotWithShape="0">
                <a:blip r:embed="rId4"/>
                <a:stretch>
                  <a:fillRect l="-4863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18210" y="3095798"/>
                <a:ext cx="1719620" cy="647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৫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</m:den>
                    </m:f>
                  </m:oMath>
                </a14:m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</m:den>
                    </m:f>
                  </m:oMath>
                </a14:m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8210" y="3095798"/>
                <a:ext cx="1719620" cy="647357"/>
              </a:xfrm>
              <a:prstGeom prst="rect">
                <a:avLst/>
              </a:prstGeom>
              <a:blipFill rotWithShape="0">
                <a:blip r:embed="rId5"/>
                <a:stretch>
                  <a:fillRect l="-5674" b="-11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094329" y="4238135"/>
                <a:ext cx="1542197" cy="6452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২।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২</m:t>
                        </m:r>
                      </m:den>
                    </m:f>
                  </m:oMath>
                </a14:m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৪</m:t>
                        </m:r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329" y="4238135"/>
                <a:ext cx="1542197" cy="645241"/>
              </a:xfrm>
              <a:prstGeom prst="rect">
                <a:avLst/>
              </a:prstGeom>
              <a:blipFill rotWithShape="0">
                <a:blip r:embed="rId6"/>
                <a:stretch>
                  <a:fillRect l="-6324" b="-9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424382" y="3098042"/>
                <a:ext cx="1753747" cy="645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১।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৪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</m:den>
                    </m:f>
                  </m:oMath>
                </a14:m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num>
                      <m:den>
                        <m:r>
                          <a:rPr lang="bn-BD" sz="24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৬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4382" y="3098042"/>
                <a:ext cx="1753747" cy="645113"/>
              </a:xfrm>
              <a:prstGeom prst="rect">
                <a:avLst/>
              </a:prstGeom>
              <a:blipFill rotWithShape="0">
                <a:blip r:embed="rId7"/>
                <a:stretch>
                  <a:fillRect l="-5556" b="-12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482389" y="4238135"/>
                <a:ext cx="1637731" cy="6451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২।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১</m:t>
                        </m:r>
                      </m:num>
                      <m:den>
                        <m:r>
                          <a:rPr lang="bn-BD" sz="2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৪</m:t>
                        </m:r>
                      </m:num>
                      <m:den>
                        <m:r>
                          <a:rPr lang="bn-BD" sz="24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bn-BD" sz="24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389" y="4238135"/>
                <a:ext cx="1637731" cy="645113"/>
              </a:xfrm>
              <a:prstGeom prst="rect">
                <a:avLst/>
              </a:prstGeom>
              <a:blipFill rotWithShape="0">
                <a:blip r:embed="rId8"/>
                <a:stretch>
                  <a:fillRect l="-5576" b="-122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818865" y="2635027"/>
            <a:ext cx="1712794" cy="52322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করঃ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423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  <p:bldP spid="8" grpId="0"/>
      <p:bldP spid="9" grpId="0"/>
      <p:bldP spid="13" grpId="0"/>
      <p:bldP spid="16" grpId="0"/>
      <p:bldP spid="19" grpId="0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439237" y="491319"/>
            <a:ext cx="6100548" cy="1651380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ছোট দলে কাজ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মূল্যায়নঃ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9242" y="3329556"/>
            <a:ext cx="9075761" cy="1529047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2139568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393" y="3435112"/>
            <a:ext cx="8795525" cy="2283299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  <p:sp>
        <p:nvSpPr>
          <p:cNvPr id="4" name="Down Arrow 3"/>
          <p:cNvSpPr/>
          <p:nvPr/>
        </p:nvSpPr>
        <p:spPr>
          <a:xfrm>
            <a:off x="4551794" y="337071"/>
            <a:ext cx="3207224" cy="2743200"/>
          </a:xfrm>
          <a:prstGeom prst="downArrow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</a:p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93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Horizontal Scroll 4"/>
          <p:cNvSpPr/>
          <p:nvPr/>
        </p:nvSpPr>
        <p:spPr>
          <a:xfrm>
            <a:off x="2292824" y="464022"/>
            <a:ext cx="8270543" cy="2593075"/>
          </a:xfrm>
          <a:prstGeom prst="horizontalScroll">
            <a:avLst/>
          </a:prstGeom>
          <a:solidFill>
            <a:srgbClr val="FF000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ধন্যবাদ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18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4026088" y="409433"/>
            <a:ext cx="3179929" cy="92333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9681" y="2142699"/>
            <a:ext cx="4408229" cy="3323987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endParaRPr lang="en-US" dirty="0" smtClean="0"/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as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হোছাইন 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(সহকারি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রাজাখালী সরকারি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 বিদ্যালয়।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পেকুয়া,কক্সবাজার।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87653" y="2142697"/>
            <a:ext cx="4667535" cy="3447098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গণিত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৫ম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মিনিট।</a:t>
            </a:r>
          </a:p>
          <a:p>
            <a:endParaRPr lang="bn-BD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3795" y="2487262"/>
            <a:ext cx="1760561" cy="22655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627" y="2142696"/>
            <a:ext cx="1405720" cy="2954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7373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52" t="34030" r="3680" b="5773"/>
          <a:stretch/>
        </p:blipFill>
        <p:spPr>
          <a:xfrm>
            <a:off x="928048" y="2129050"/>
            <a:ext cx="5187809" cy="3111689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6335" y="2129051"/>
            <a:ext cx="4812439" cy="311168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Vertical Scroll 6"/>
          <p:cNvSpPr/>
          <p:nvPr/>
        </p:nvSpPr>
        <p:spPr>
          <a:xfrm>
            <a:off x="2593075" y="272954"/>
            <a:ext cx="6728345" cy="1446663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 লক্ষ করঃ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22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399" y="458053"/>
            <a:ext cx="2857500" cy="2857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701" y="4107361"/>
            <a:ext cx="2286198" cy="15911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-363" b="29354"/>
          <a:stretch/>
        </p:blipFill>
        <p:spPr>
          <a:xfrm>
            <a:off x="5484907" y="578898"/>
            <a:ext cx="4737266" cy="273665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solidFill>
              <a:schemeClr val="tx1"/>
            </a:solidFill>
            <a:prstDash val="lgDashDotDot"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652680" y="4158290"/>
                <a:ext cx="2306472" cy="1220975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BD" sz="4000" b="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১</m:t>
                          </m:r>
                        </m:num>
                        <m:den>
                          <m:r>
                            <a:rPr lang="bn-BD" sz="4000" b="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২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2680" y="4158290"/>
                <a:ext cx="2306472" cy="122097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484907" y="4158290"/>
            <a:ext cx="2142697" cy="1323439"/>
          </a:xfrm>
          <a:prstGeom prst="rect">
            <a:avLst/>
          </a:prstGeom>
          <a:solidFill>
            <a:srgbClr val="00B0F0"/>
          </a:solidFill>
          <a:ln w="57150">
            <a:solidFill>
              <a:schemeClr val="tx1"/>
            </a:solidFill>
          </a:ln>
          <a:effectLst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১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000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7851" y="1992573"/>
            <a:ext cx="4476465" cy="2554545"/>
          </a:xfrm>
          <a:prstGeom prst="rect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পাঠঃ ভগ্নাংশ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 ভগ্নাংশের যোগ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০৬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 নংঃ ৪৪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3248167" y="122830"/>
            <a:ext cx="5500048" cy="1596787"/>
          </a:xfrm>
          <a:prstGeom prst="horizontalScroll">
            <a:avLst/>
          </a:prstGeom>
          <a:ln w="76200">
            <a:solidFill>
              <a:srgbClr val="63C2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ঘোষনা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61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-Right Arrow 5"/>
          <p:cNvSpPr/>
          <p:nvPr/>
        </p:nvSpPr>
        <p:spPr>
          <a:xfrm>
            <a:off x="3452884" y="354841"/>
            <a:ext cx="4790364" cy="1296538"/>
          </a:xfrm>
          <a:prstGeom prst="leftRightArrow">
            <a:avLst/>
          </a:prstGeom>
          <a:solidFill>
            <a:srgbClr val="00B05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পূর্ব জ্ঞান যাছাই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52884" y="2261147"/>
            <a:ext cx="44082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।প্রকৃত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 কাকে বলে?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2884" y="3102563"/>
            <a:ext cx="51315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ভগ্নাংশ কাকে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347113" y="3712332"/>
            <a:ext cx="4694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৩। মিশ্র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ভগ্নাংশ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কাকে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7349" y="4322100"/>
            <a:ext cx="453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৪।লব কাকে বলে?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7349" y="5058025"/>
            <a:ext cx="34733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৫। হর কাকে বলে?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01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4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9493" y="2402006"/>
            <a:ext cx="9253183" cy="66874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২০.১.১ সমহর বিশিষ্ট প্রকৃত ভগ্নাংশের যোগ করতে পারবে।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16600487"/>
              </p:ext>
            </p:extLst>
          </p:nvPr>
        </p:nvGraphicFramePr>
        <p:xfrm>
          <a:off x="3521122" y="777922"/>
          <a:ext cx="5568287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090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227274"/>
              </p:ext>
            </p:extLst>
          </p:nvPr>
        </p:nvGraphicFramePr>
        <p:xfrm>
          <a:off x="1487605" y="3299279"/>
          <a:ext cx="9171299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1"/>
                <a:gridCol w="1259009"/>
                <a:gridCol w="1026993"/>
                <a:gridCol w="1156649"/>
                <a:gridCol w="1129353"/>
                <a:gridCol w="1143001"/>
                <a:gridCol w="1143001"/>
                <a:gridCol w="1170292"/>
              </a:tblGrid>
              <a:tr h="835993"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36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36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281685" y="5251550"/>
                <a:ext cx="791570" cy="9725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num>
                      <m:den>
                        <m:r>
                          <a:rPr lang="bn-BD" sz="40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৮</m:t>
                        </m:r>
                      </m:den>
                    </m:f>
                  </m:oMath>
                </a14:m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1685" y="5251550"/>
                <a:ext cx="791570" cy="972510"/>
              </a:xfrm>
              <a:prstGeom prst="rect">
                <a:avLst/>
              </a:prstGeom>
              <a:blipFill rotWithShape="0">
                <a:blip r:embed="rId2"/>
                <a:stretch>
                  <a:fillRect l="-26923" b="-1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24084" y="5144598"/>
                <a:ext cx="955344" cy="11864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BD" sz="4000" b="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১</m:t>
                          </m:r>
                        </m:num>
                        <m:den>
                          <m:r>
                            <a:rPr lang="bn-BD" sz="4000" b="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৮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084" y="5144598"/>
                <a:ext cx="955344" cy="11864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358651" y="5144598"/>
                <a:ext cx="1078173" cy="10030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40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৮</m:t>
                        </m:r>
                      </m:num>
                      <m:den>
                        <m:r>
                          <a:rPr lang="bn-BD" sz="4000" b="0" i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৮</m:t>
                        </m:r>
                      </m:den>
                    </m:f>
                  </m:oMath>
                </a14:m>
                <a:r>
                  <a:rPr lang="bn-BD" sz="40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4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8651" y="5144598"/>
                <a:ext cx="1078173" cy="1003031"/>
              </a:xfrm>
              <a:prstGeom prst="rect">
                <a:avLst/>
              </a:prstGeom>
              <a:blipFill rotWithShape="0">
                <a:blip r:embed="rId4"/>
                <a:stretch>
                  <a:fillRect b="-16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Flowchart: Predefined Process 15"/>
          <p:cNvSpPr/>
          <p:nvPr/>
        </p:nvSpPr>
        <p:spPr>
          <a:xfrm>
            <a:off x="3869142" y="1555845"/>
            <a:ext cx="3616656" cy="982639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 পর্যায়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3869142" y="313899"/>
            <a:ext cx="3616656" cy="96899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উপস্থাপন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77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6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B:\MA125\ch6\one-eighth.e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4304" y="2916341"/>
            <a:ext cx="1562100" cy="1562100"/>
          </a:xfrm>
          <a:prstGeom prst="rect">
            <a:avLst/>
          </a:prstGeom>
          <a:noFill/>
        </p:spPr>
      </p:pic>
      <p:pic>
        <p:nvPicPr>
          <p:cNvPr id="5" name="Picture 13" descr="B:\MA125\ch6\3eighth.e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32409" y="3016940"/>
            <a:ext cx="1562100" cy="15621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00066" y="3343701"/>
            <a:ext cx="941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316404" y="5176779"/>
                <a:ext cx="955344" cy="1569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fPr>
                        <m:num>
                          <m:r>
                            <a:rPr lang="bn-BD" sz="5400" b="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১</m:t>
                          </m:r>
                        </m:num>
                        <m:den>
                          <m:r>
                            <a:rPr lang="bn-BD" sz="5400" b="0" i="1" smtClean="0"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৮</m:t>
                          </m:r>
                        </m:den>
                      </m:f>
                    </m:oMath>
                  </m:oMathPara>
                </a14:m>
                <a:endParaRPr lang="en-US" sz="4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404" y="5176779"/>
                <a:ext cx="955344" cy="156934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271748" y="5499784"/>
                <a:ext cx="109182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1748" y="5499784"/>
                <a:ext cx="1091822" cy="92333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685994" y="5383877"/>
                <a:ext cx="832513" cy="1280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40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5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৩</m:t>
                        </m:r>
                      </m:num>
                      <m:den>
                        <m:r>
                          <a:rPr lang="bn-BD" sz="54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৮</m:t>
                        </m:r>
                      </m:den>
                    </m:f>
                  </m:oMath>
                </a14:m>
                <a:r>
                  <a:rPr lang="bn-BD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5994" y="5383877"/>
                <a:ext cx="832513" cy="12805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840931" y="5885648"/>
                <a:ext cx="58345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1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0931" y="5885648"/>
                <a:ext cx="583450" cy="27699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173434" y="5312051"/>
                <a:ext cx="1758462" cy="1505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BD" sz="4800" b="0" i="1" smtClean="0">
                              <a:latin typeface="Cambria Math" panose="02040503050406030204" pitchFamily="18" charset="0"/>
                            </a:rPr>
                            <m:t>৪</m:t>
                          </m:r>
                        </m:num>
                        <m:den>
                          <m:r>
                            <a:rPr lang="bn-BD" sz="4800" b="0" i="1" smtClean="0">
                              <a:latin typeface="Cambria Math" panose="02040503050406030204" pitchFamily="18" charset="0"/>
                            </a:rPr>
                            <m:t>৮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3434" y="5312051"/>
                <a:ext cx="1758462" cy="1505605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7589850" y="5312051"/>
            <a:ext cx="925630" cy="77877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437968" y="6064853"/>
            <a:ext cx="925630" cy="695353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643508" y="4999156"/>
            <a:ext cx="576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730077" y="6284429"/>
            <a:ext cx="692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8615121" y="5165108"/>
            <a:ext cx="432582" cy="38472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651985" y="6417390"/>
            <a:ext cx="501861" cy="391692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9422103" y="4705288"/>
            <a:ext cx="7207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20193" y="6337459"/>
            <a:ext cx="537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52571" y="5910007"/>
            <a:ext cx="5774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737268" y="5885648"/>
                <a:ext cx="323203" cy="71622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bn-BD" sz="2400" b="0" i="1" smtClean="0">
                              <a:latin typeface="Cambria Math" panose="02040503050406030204" pitchFamily="18" charset="0"/>
                            </a:rPr>
                            <m:t>১</m:t>
                          </m:r>
                        </m:num>
                        <m:den>
                          <m:r>
                            <a:rPr lang="bn-BD" sz="2400" b="0" i="1" smtClean="0">
                              <a:latin typeface="Cambria Math" panose="02040503050406030204" pitchFamily="18" charset="0"/>
                            </a:rPr>
                            <m:t>২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7268" y="5885648"/>
                <a:ext cx="323203" cy="716222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504232" y="1064001"/>
            <a:ext cx="6147753" cy="830997"/>
          </a:xfrm>
          <a:prstGeom prst="rect">
            <a:avLst/>
          </a:prstGeom>
          <a:blipFill>
            <a:blip r:embed="rId11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অর্ধ-বাস্তব ও বস্তু নিরপেক্ষ পর্যায়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51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9" grpId="0"/>
      <p:bldP spid="20" grpId="0"/>
      <p:bldP spid="25" grpId="0"/>
      <p:bldP spid="26" grpId="0"/>
      <p:bldP spid="27" grpId="0"/>
      <p:bldP spid="28" grpId="0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154</Words>
  <Application>Microsoft Office PowerPoint</Application>
  <PresentationFormat>Widescreen</PresentationFormat>
  <Paragraphs>70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119</cp:revision>
  <dcterms:created xsi:type="dcterms:W3CDTF">2019-09-23T11:40:30Z</dcterms:created>
  <dcterms:modified xsi:type="dcterms:W3CDTF">2019-10-11T11:24:13Z</dcterms:modified>
</cp:coreProperties>
</file>