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60" r:id="rId19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254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95400" y="1272187"/>
            <a:ext cx="7658755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9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239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755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14539" y="474629"/>
            <a:ext cx="2421475" cy="1107996"/>
          </a:xfrm>
          <a:prstGeom prst="rect">
            <a:avLst/>
          </a:prstGeom>
          <a:ln w="3810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3777" y="2093843"/>
            <a:ext cx="4624595" cy="3046988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3200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u="sng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3200" u="sng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আব্দুস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সালাম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হাওলাদার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বাঐডাঙ্গা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এল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মাধ্যমিক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উপজেলাঃ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ফকিরহাট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জেলাঃ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বাগেরহাট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25277" y="2093843"/>
            <a:ext cx="4436167" cy="3046988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200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u="sng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3200" u="sng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 ৬ষ্ঠ</a:t>
            </a: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বিশ্বপরিচয়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 ৪৫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 ১ম</a:t>
            </a: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 ১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076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722" y="3962400"/>
            <a:ext cx="4391186" cy="2590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123"/>
          <a:stretch/>
        </p:blipFill>
        <p:spPr>
          <a:xfrm>
            <a:off x="228600" y="945270"/>
            <a:ext cx="3950604" cy="286473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85" b="15221"/>
          <a:stretch/>
        </p:blipFill>
        <p:spPr>
          <a:xfrm>
            <a:off x="4659722" y="1021469"/>
            <a:ext cx="4331878" cy="28647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42" b="3782"/>
          <a:stretch/>
        </p:blipFill>
        <p:spPr>
          <a:xfrm>
            <a:off x="228600" y="4000500"/>
            <a:ext cx="3950604" cy="25145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67000" y="228600"/>
            <a:ext cx="3888418" cy="6463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চিত্রে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দেখতে পাচ্ছ?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887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0600" y="2248525"/>
            <a:ext cx="7467600" cy="144655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8800" dirty="0" smtClean="0">
                <a:latin typeface="NikoshBAN" pitchFamily="2" charset="0"/>
                <a:cs typeface="NikoshBAN" pitchFamily="2" charset="0"/>
              </a:rPr>
              <a:t>সমাজের ধারণা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019598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1178004"/>
            <a:ext cx="8763000" cy="110799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2000" y="2547878"/>
            <a:ext cx="7924800" cy="230832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সমাজের সংজ্ঞা ব্যাখ্যা করতে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পারবে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;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সমাজের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মূল ভিত্তিগুলো চিহ্নিত করতে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পারবে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;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৩।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সমাজের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বৈশিষ্ট্যগুলো বর্ণনা করতে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পারবে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;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৪।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সমাজ গঠনের কারণ ব্যাখ্যা করতে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2033358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5629870"/>
            <a:ext cx="7584127" cy="923330"/>
          </a:xfrm>
          <a:prstGeom prst="rect">
            <a:avLst/>
          </a:prstGeom>
          <a:noFill/>
          <a:ln w="57150"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5400" dirty="0" smtClean="0">
                <a:latin typeface="NikoshBAN" pitchFamily="2" charset="0"/>
                <a:cs typeface="NikoshBAN" pitchFamily="2" charset="0"/>
              </a:rPr>
              <a:t>পিঁপড়েরা দলবদ্ধ হয়ে বসবাস করে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" y="142577"/>
            <a:ext cx="8077706" cy="5385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342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3849" y="5859959"/>
            <a:ext cx="8877751" cy="769441"/>
          </a:xfrm>
          <a:prstGeom prst="rect">
            <a:avLst/>
          </a:prstGeom>
          <a:noFill/>
          <a:ln w="57150"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মানুষও আদিকাল থেকে দলবদ্ধ হয়ে বসবাস করছে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59" b="10096"/>
          <a:stretch/>
        </p:blipFill>
        <p:spPr>
          <a:xfrm>
            <a:off x="838200" y="169038"/>
            <a:ext cx="7391400" cy="5465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849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91227" y="5540514"/>
            <a:ext cx="6425157" cy="830997"/>
          </a:xfrm>
          <a:prstGeom prst="rect">
            <a:avLst/>
          </a:prstGeom>
          <a:noFill/>
          <a:ln w="57150"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4800" dirty="0" smtClean="0">
                <a:latin typeface="NikoshBAN" pitchFamily="2" charset="0"/>
                <a:cs typeface="NikoshBAN" pitchFamily="2" charset="0"/>
              </a:rPr>
              <a:t>একা আহারের ব্যবস্থা কষ্টকর ছিল</a:t>
            </a:r>
            <a:endParaRPr lang="en-US" sz="4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855" y="71432"/>
            <a:ext cx="642937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681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96" y="228600"/>
            <a:ext cx="8140504" cy="546431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44567" y="5845314"/>
            <a:ext cx="8494633" cy="707886"/>
          </a:xfrm>
          <a:prstGeom prst="rect">
            <a:avLst/>
          </a:prstGeom>
          <a:noFill/>
          <a:ln w="57150"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4000" b="1" dirty="0" smtClean="0">
                <a:ln/>
                <a:latin typeface="NikoshBAN" pitchFamily="2" charset="0"/>
                <a:cs typeface="NikoshBAN" pitchFamily="2" charset="0"/>
              </a:rPr>
              <a:t>একা আহারের ব্যবস্থা কষ্টকর ছিল </a:t>
            </a:r>
            <a:r>
              <a:rPr lang="bn-IN" sz="4000" b="1" dirty="0">
                <a:ln/>
                <a:latin typeface="NikoshBAN" pitchFamily="2" charset="0"/>
                <a:cs typeface="NikoshBAN" pitchFamily="2" charset="0"/>
              </a:rPr>
              <a:t>তাই দলবদ্ধ হয়েছে </a:t>
            </a:r>
            <a:endParaRPr lang="en-US" sz="2800" b="1" dirty="0">
              <a:ln/>
            </a:endParaRPr>
          </a:p>
        </p:txBody>
      </p:sp>
    </p:spTree>
    <p:extLst>
      <p:ext uri="{BB962C8B-B14F-4D97-AF65-F5344CB8AC3E}">
        <p14:creationId xmlns:p14="http://schemas.microsoft.com/office/powerpoint/2010/main" val="1925142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78164" y="5692914"/>
            <a:ext cx="5460836" cy="830997"/>
          </a:xfrm>
          <a:prstGeom prst="rect">
            <a:avLst/>
          </a:prstGeom>
          <a:noFill/>
          <a:ln w="5715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4800" b="1" dirty="0" smtClean="0">
                <a:ln/>
                <a:latin typeface="NikoshBAN" pitchFamily="2" charset="0"/>
                <a:cs typeface="NikoshBAN" pitchFamily="2" charset="0"/>
              </a:rPr>
              <a:t>একা আত্মরক্ষা কষ্টকর ছিল  </a:t>
            </a:r>
            <a:endParaRPr lang="en-US" sz="4800" b="1" dirty="0">
              <a:ln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85"/>
          <a:stretch/>
        </p:blipFill>
        <p:spPr>
          <a:xfrm>
            <a:off x="1219200" y="228600"/>
            <a:ext cx="6553200" cy="5300021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625023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90800" y="1800761"/>
            <a:ext cx="4267200" cy="1323439"/>
          </a:xfrm>
          <a:prstGeom prst="rect">
            <a:avLst/>
          </a:prstGeom>
          <a:noFill/>
          <a:ln w="57150"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8000" dirty="0" smtClean="0"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1295400" y="3861137"/>
            <a:ext cx="6705600" cy="1015663"/>
          </a:xfrm>
          <a:prstGeom prst="rect">
            <a:avLst/>
          </a:prstGeom>
          <a:noFill/>
          <a:ln w="57150"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6000" dirty="0" smtClean="0">
                <a:latin typeface="NikoshBAN" pitchFamily="2" charset="0"/>
                <a:cs typeface="NikoshBAN" pitchFamily="2" charset="0"/>
              </a:rPr>
              <a:t>সমাজের সংজ্ঞা গঠন করো ।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86855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41514"/>
            <a:ext cx="7467600" cy="557348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965519" y="5766137"/>
            <a:ext cx="1292340" cy="1015663"/>
          </a:xfrm>
          <a:prstGeom prst="rect">
            <a:avLst/>
          </a:prstGeom>
          <a:noFill/>
          <a:ln w="57150"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6000" dirty="0" smtClean="0">
                <a:latin typeface="NikoshBAN" pitchFamily="2" charset="0"/>
                <a:cs typeface="NikoshBAN" pitchFamily="2" charset="0"/>
              </a:rPr>
              <a:t>ঐক্য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082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9" r="5230"/>
          <a:stretch/>
        </p:blipFill>
        <p:spPr>
          <a:xfrm>
            <a:off x="152399" y="152400"/>
            <a:ext cx="8895773" cy="5105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1387" y="5486400"/>
            <a:ext cx="3140603" cy="1200329"/>
          </a:xfrm>
          <a:prstGeom prst="rect">
            <a:avLst/>
          </a:prstGeom>
          <a:noFill/>
          <a:ln w="57150"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7200" dirty="0" smtClean="0">
                <a:latin typeface="NikoshBAN" pitchFamily="2" charset="0"/>
                <a:cs typeface="NikoshBAN" pitchFamily="2" charset="0"/>
              </a:rPr>
              <a:t>সংঘবদ্ধতা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52574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2246055"/>
            <a:ext cx="8610600" cy="2554545"/>
          </a:xfrm>
          <a:prstGeom prst="rect">
            <a:avLst/>
          </a:prstGeom>
          <a:noFill/>
          <a:ln w="5715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8000" b="1" dirty="0" smtClean="0">
                <a:ln/>
                <a:latin typeface="NikoshBAN" pitchFamily="2" charset="0"/>
                <a:cs typeface="NikoshBAN" pitchFamily="2" charset="0"/>
              </a:rPr>
              <a:t>ঐক্য, বন্ধুত্ব ও সংঘবদ্ধতা হলো সমাজের মূল ভিত্তি </a:t>
            </a:r>
            <a:endParaRPr lang="bn-IN" b="1" dirty="0" smtClean="0">
              <a:ln/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313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84820" y="838200"/>
            <a:ext cx="6211380" cy="1323439"/>
          </a:xfrm>
          <a:prstGeom prst="rect">
            <a:avLst/>
          </a:prstGeom>
          <a:noFill/>
          <a:ln w="571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8000" dirty="0" smtClean="0">
                <a:latin typeface="NikoshBAN" pitchFamily="2" charset="0"/>
                <a:cs typeface="NikoshBAN" pitchFamily="2" charset="0"/>
              </a:rPr>
              <a:t>সমাজের বৈশিষ্ট্য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838200" y="2718137"/>
            <a:ext cx="7430580" cy="1015663"/>
          </a:xfrm>
          <a:prstGeom prst="rect">
            <a:avLst/>
          </a:prstGeom>
          <a:noFill/>
          <a:ln w="57150">
            <a:noFill/>
          </a:ln>
        </p:spPr>
        <p:txBody>
          <a:bodyPr wrap="square" lIns="91440" tIns="45720" rIns="91440" bIns="45720">
            <a:spAutoFit/>
          </a:bodyPr>
          <a:lstStyle/>
          <a:p>
            <a:r>
              <a:rPr lang="bn-IN" sz="6000" dirty="0" smtClean="0">
                <a:latin typeface="NikoshBAN" pitchFamily="2" charset="0"/>
                <a:cs typeface="NikoshBAN" pitchFamily="2" charset="0"/>
              </a:rPr>
              <a:t>বহুলোকের সংঘবদ্ধ বসবাস ।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228600" y="4267200"/>
            <a:ext cx="8802180" cy="1015663"/>
          </a:xfrm>
          <a:prstGeom prst="rect">
            <a:avLst/>
          </a:prstGeom>
          <a:noFill/>
          <a:ln w="57150">
            <a:noFill/>
          </a:ln>
        </p:spPr>
        <p:txBody>
          <a:bodyPr wrap="square" lIns="91440" tIns="45720" rIns="91440" bIns="45720">
            <a:spAutoFit/>
          </a:bodyPr>
          <a:lstStyle/>
          <a:p>
            <a:r>
              <a:rPr lang="bn-IN" sz="6000" dirty="0" smtClean="0">
                <a:latin typeface="NikoshBAN" pitchFamily="2" charset="0"/>
                <a:cs typeface="NikoshBAN" pitchFamily="2" charset="0"/>
              </a:rPr>
              <a:t>সংঘবদ্ধতার পেছনে কোন উদ্দেশ্য । 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12982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43200" y="339804"/>
            <a:ext cx="3124200" cy="1107996"/>
          </a:xfrm>
          <a:prstGeom prst="rect">
            <a:avLst/>
          </a:prstGeom>
          <a:noFill/>
          <a:ln w="57150"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6600" dirty="0" smtClean="0">
                <a:latin typeface="NikoshBAN" pitchFamily="2" charset="0"/>
                <a:cs typeface="NikoshBAN" pitchFamily="2" charset="0"/>
              </a:rPr>
              <a:t>মূল্যায়ন </a:t>
            </a:r>
            <a:endParaRPr lang="en-US" sz="6600" dirty="0"/>
          </a:p>
        </p:txBody>
      </p:sp>
      <p:sp>
        <p:nvSpPr>
          <p:cNvPr id="3" name="Rectangle 2"/>
          <p:cNvSpPr/>
          <p:nvPr/>
        </p:nvSpPr>
        <p:spPr>
          <a:xfrm>
            <a:off x="457200" y="1676400"/>
            <a:ext cx="8610600" cy="769441"/>
          </a:xfrm>
          <a:prstGeom prst="rect">
            <a:avLst/>
          </a:prstGeom>
          <a:noFill/>
          <a:ln w="57150">
            <a:noFill/>
          </a:ln>
        </p:spPr>
        <p:txBody>
          <a:bodyPr wrap="square" lIns="91440" tIns="45720" rIns="91440" bIns="45720">
            <a:spAutoFit/>
          </a:bodyPr>
          <a:lstStyle/>
          <a:p>
            <a:r>
              <a:rPr lang="bn-IN" sz="4400" b="1" dirty="0">
                <a:ln/>
                <a:latin typeface="NikoshBAN" pitchFamily="2" charset="0"/>
                <a:cs typeface="NikoshBAN" pitchFamily="2" charset="0"/>
              </a:rPr>
              <a:t>১</a:t>
            </a:r>
            <a:r>
              <a:rPr lang="bn-IN" sz="4400" b="1" dirty="0" smtClean="0">
                <a:ln/>
                <a:latin typeface="NikoshBAN" pitchFamily="2" charset="0"/>
                <a:cs typeface="NikoshBAN" pitchFamily="2" charset="0"/>
              </a:rPr>
              <a:t>। আদিম মানুষ দলবদ্ধভাবে কেন বসবাস করত?</a:t>
            </a:r>
            <a:endParaRPr lang="en-US" sz="4400" b="1" dirty="0">
              <a:ln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2438400"/>
            <a:ext cx="7924800" cy="769441"/>
          </a:xfrm>
          <a:prstGeom prst="rect">
            <a:avLst/>
          </a:prstGeom>
          <a:noFill/>
          <a:ln w="57150">
            <a:noFill/>
          </a:ln>
        </p:spPr>
        <p:txBody>
          <a:bodyPr wrap="square" lIns="91440" tIns="45720" rIns="91440" bIns="45720">
            <a:spAutoFit/>
          </a:bodyPr>
          <a:lstStyle/>
          <a:p>
            <a:r>
              <a:rPr lang="bn-IN" sz="4400" dirty="0">
                <a:latin typeface="NikoshBAN" pitchFamily="2" charset="0"/>
                <a:cs typeface="NikoshBAN" pitchFamily="2" charset="0"/>
              </a:rPr>
              <a:t>২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। সমাজের বৈশিষ্ট্য কী কী?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782556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62200" y="810161"/>
            <a:ext cx="4724400" cy="132343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8000" dirty="0" smtClean="0"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5400" dirty="0"/>
          </a:p>
        </p:txBody>
      </p:sp>
      <p:sp>
        <p:nvSpPr>
          <p:cNvPr id="3" name="Rectangle 2"/>
          <p:cNvSpPr/>
          <p:nvPr/>
        </p:nvSpPr>
        <p:spPr>
          <a:xfrm>
            <a:off x="304800" y="2700278"/>
            <a:ext cx="8610600" cy="286232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6000" dirty="0" smtClean="0">
                <a:latin typeface="NikoshBAN" pitchFamily="2" charset="0"/>
                <a:cs typeface="NikoshBAN" pitchFamily="2" charset="0"/>
              </a:rPr>
              <a:t>‘বেঁচে থাকার প্রয়োজনেই মানুষ সমাজ গঠনের কাজ শুরু করেছিল’ – মন্তব্যটি বিশ্লেষণ করো।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6884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1800" y="2160104"/>
            <a:ext cx="476463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3800" dirty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600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179</Words>
  <Application>Microsoft Office PowerPoint</Application>
  <PresentationFormat>A4 Paper (210x297 mm)</PresentationFormat>
  <Paragraphs>40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 Salim Reza sheikh</dc:creator>
  <cp:lastModifiedBy>Md Salim Reza sheikh</cp:lastModifiedBy>
  <cp:revision>16</cp:revision>
  <dcterms:created xsi:type="dcterms:W3CDTF">2006-08-16T00:00:00Z</dcterms:created>
  <dcterms:modified xsi:type="dcterms:W3CDTF">2019-09-06T12:11:29Z</dcterms:modified>
</cp:coreProperties>
</file>