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94" r:id="rId3"/>
    <p:sldId id="287" r:id="rId4"/>
    <p:sldId id="260" r:id="rId5"/>
    <p:sldId id="262" r:id="rId6"/>
    <p:sldId id="278" r:id="rId7"/>
    <p:sldId id="290" r:id="rId8"/>
    <p:sldId id="289" r:id="rId9"/>
    <p:sldId id="288" r:id="rId10"/>
    <p:sldId id="280" r:id="rId11"/>
    <p:sldId id="291" r:id="rId12"/>
    <p:sldId id="266" r:id="rId13"/>
    <p:sldId id="292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355" autoAdjust="0"/>
  </p:normalViewPr>
  <p:slideViewPr>
    <p:cSldViewPr snapToGrid="0">
      <p:cViewPr varScale="1">
        <p:scale>
          <a:sx n="63" d="100"/>
          <a:sy n="63" d="100"/>
        </p:scale>
        <p:origin x="-52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5E056-DFAF-4669-8353-3BCE051ADD5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7F18D5-0377-45EE-B119-D5281E544D4B}">
      <dgm:prSet phldrT="[Text]"/>
      <dgm:spPr>
        <a:noFill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জন্ম-১৯০৩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খ্রিষ্টাব্দ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ে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নোয়াখাল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ী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জেলায়</a:t>
          </a:r>
          <a:endParaRPr lang="en-US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কাঞ্চনপুর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গ্রামে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F332054-5E25-4F66-83BD-E06EF2FEE342}" type="parTrans" cxnId="{F7CC345F-10CF-4FCC-A6F3-15DD7812DE7A}">
      <dgm:prSet/>
      <dgm:spPr/>
      <dgm:t>
        <a:bodyPr/>
        <a:lstStyle/>
        <a:p>
          <a:endParaRPr lang="en-US"/>
        </a:p>
      </dgm:t>
    </dgm:pt>
    <dgm:pt modelId="{5390B648-71F5-4169-87FC-BFDD1C9E91CD}" type="sibTrans" cxnId="{F7CC345F-10CF-4FCC-A6F3-15DD7812DE7A}">
      <dgm:prSet/>
      <dgm:spPr/>
      <dgm:t>
        <a:bodyPr/>
        <a:lstStyle/>
        <a:p>
          <a:endParaRPr lang="en-US"/>
        </a:p>
      </dgm:t>
    </dgm:pt>
    <dgm:pt modelId="{85CA79BE-F1AF-4BEF-A394-F0822625706E}">
      <dgm:prSet phldrT="[Text]"/>
      <dgm:spPr>
        <a:noFill/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বুদ্ধিমতি</a:t>
          </a:r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আন্দোলেনের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নেতা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C6C5117-A1B7-491B-9E30-F32E99AC82F7}" type="parTrans" cxnId="{A2E3582A-A652-4A83-80A3-C395639C0D89}">
      <dgm:prSet/>
      <dgm:spPr/>
      <dgm:t>
        <a:bodyPr/>
        <a:lstStyle/>
        <a:p>
          <a:endParaRPr lang="en-US"/>
        </a:p>
      </dgm:t>
    </dgm:pt>
    <dgm:pt modelId="{E0FCC65B-8A0B-4F10-9D20-0438EE576E7A}" type="sibTrans" cxnId="{A2E3582A-A652-4A83-80A3-C395639C0D89}">
      <dgm:prSet/>
      <dgm:spPr/>
      <dgm:t>
        <a:bodyPr/>
        <a:lstStyle/>
        <a:p>
          <a:endParaRPr lang="en-US"/>
        </a:p>
      </dgm:t>
    </dgm:pt>
    <dgm:pt modelId="{4433AF82-F610-4C2E-A881-6FAA2CE91F6F}">
      <dgm:prSet phldrT="[Text]"/>
      <dgm:spPr>
        <a:noFill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মৃত্যু-১৯৫৬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খ্রিষ্টাব্দে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১৮ই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সে্প্টেস্বর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24C417C-89DD-4125-8354-C8AB1D33F793}" type="sibTrans" cxnId="{4999F8F6-649E-4DB8-BD52-82D309252B53}">
      <dgm:prSet/>
      <dgm:spPr/>
      <dgm:t>
        <a:bodyPr/>
        <a:lstStyle/>
        <a:p>
          <a:endParaRPr lang="en-US"/>
        </a:p>
      </dgm:t>
    </dgm:pt>
    <dgm:pt modelId="{FEA3B6BA-770F-4914-A85C-51DFE0C71743}" type="parTrans" cxnId="{4999F8F6-649E-4DB8-BD52-82D309252B53}">
      <dgm:prSet/>
      <dgm:spPr/>
      <dgm:t>
        <a:bodyPr/>
        <a:lstStyle/>
        <a:p>
          <a:endParaRPr lang="en-US"/>
        </a:p>
      </dgm:t>
    </dgm:pt>
    <dgm:pt modelId="{416F4619-E0D5-4C4E-8385-F171351BE4F0}">
      <dgm:prSet phldrT="[Text]"/>
      <dgm:spPr>
        <a:noFill/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তার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গ্রন্থের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নাম</a:t>
          </a:r>
          <a:endParaRPr lang="en-US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সভ্যতা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অনুবাদ-সুখ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0C7F6A4-6881-4E13-A48E-BF054A162F3B}" type="sibTrans" cxnId="{19D5AB70-490A-4B7F-915E-AB52475C143E}">
      <dgm:prSet/>
      <dgm:spPr/>
      <dgm:t>
        <a:bodyPr/>
        <a:lstStyle/>
        <a:p>
          <a:endParaRPr lang="en-US"/>
        </a:p>
      </dgm:t>
    </dgm:pt>
    <dgm:pt modelId="{300280CA-3C80-46B5-AA5A-AC4243384245}" type="parTrans" cxnId="{19D5AB70-490A-4B7F-915E-AB52475C143E}">
      <dgm:prSet/>
      <dgm:spPr/>
      <dgm:t>
        <a:bodyPr/>
        <a:lstStyle/>
        <a:p>
          <a:endParaRPr lang="en-US"/>
        </a:p>
      </dgm:t>
    </dgm:pt>
    <dgm:pt modelId="{69B61C9D-856B-4DDE-96DE-FA809075F0AA}" type="pres">
      <dgm:prSet presAssocID="{7A45E056-DFAF-4669-8353-3BCE051ADD5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7F6E39-FA4D-469A-8FC9-694565EC9090}" type="pres">
      <dgm:prSet presAssocID="{787F18D5-0377-45EE-B119-D5281E544D4B}" presName="node" presStyleLbl="node1" presStyleIdx="0" presStyleCnt="4" custScaleX="132574" custRadScaleRad="134174" custRadScaleInc="140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F6F94-1D17-44EC-9FB5-B31E1E012916}" type="pres">
      <dgm:prSet presAssocID="{787F18D5-0377-45EE-B119-D5281E544D4B}" presName="spNode" presStyleCnt="0"/>
      <dgm:spPr/>
    </dgm:pt>
    <dgm:pt modelId="{27358A33-34F5-4C2B-9FB0-EEFB936E61C7}" type="pres">
      <dgm:prSet presAssocID="{5390B648-71F5-4169-87FC-BFDD1C9E91CD}" presName="sibTrans" presStyleLbl="sibTrans1D1" presStyleIdx="0" presStyleCnt="4"/>
      <dgm:spPr/>
      <dgm:t>
        <a:bodyPr/>
        <a:lstStyle/>
        <a:p>
          <a:endParaRPr lang="en-US"/>
        </a:p>
      </dgm:t>
    </dgm:pt>
    <dgm:pt modelId="{26315A45-8126-43EB-B977-18835C6CD8AF}" type="pres">
      <dgm:prSet presAssocID="{85CA79BE-F1AF-4BEF-A394-F0822625706E}" presName="node" presStyleLbl="node1" presStyleIdx="1" presStyleCnt="4" custScaleX="119863" custRadScaleRad="161881" custRadScaleInc="1076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C910B-EB64-4999-8421-F07400D7E537}" type="pres">
      <dgm:prSet presAssocID="{85CA79BE-F1AF-4BEF-A394-F0822625706E}" presName="spNode" presStyleCnt="0"/>
      <dgm:spPr/>
    </dgm:pt>
    <dgm:pt modelId="{71DB506E-0D2A-4D7C-A488-D3730501B185}" type="pres">
      <dgm:prSet presAssocID="{E0FCC65B-8A0B-4F10-9D20-0438EE576E7A}" presName="sibTrans" presStyleLbl="sibTrans1D1" presStyleIdx="1" presStyleCnt="4"/>
      <dgm:spPr/>
      <dgm:t>
        <a:bodyPr/>
        <a:lstStyle/>
        <a:p>
          <a:endParaRPr lang="en-US"/>
        </a:p>
      </dgm:t>
    </dgm:pt>
    <dgm:pt modelId="{F5770459-D791-4E82-94BB-81CE43B74F22}" type="pres">
      <dgm:prSet presAssocID="{416F4619-E0D5-4C4E-8385-F171351BE4F0}" presName="node" presStyleLbl="node1" presStyleIdx="2" presStyleCnt="4" custScaleX="132265" custRadScaleRad="143590" custRadScaleInc="194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4448A-83F9-408F-8385-70213429311E}" type="pres">
      <dgm:prSet presAssocID="{416F4619-E0D5-4C4E-8385-F171351BE4F0}" presName="spNode" presStyleCnt="0"/>
      <dgm:spPr/>
    </dgm:pt>
    <dgm:pt modelId="{814FE0BF-1F6E-4504-A18D-E41605D27A72}" type="pres">
      <dgm:prSet presAssocID="{D0C7F6A4-6881-4E13-A48E-BF054A162F3B}" presName="sibTrans" presStyleLbl="sibTrans1D1" presStyleIdx="2" presStyleCnt="4"/>
      <dgm:spPr/>
      <dgm:t>
        <a:bodyPr/>
        <a:lstStyle/>
        <a:p>
          <a:endParaRPr lang="en-US"/>
        </a:p>
      </dgm:t>
    </dgm:pt>
    <dgm:pt modelId="{F1A78EE5-FBFD-40C7-B0D5-D9BC54E1145B}" type="pres">
      <dgm:prSet presAssocID="{4433AF82-F610-4C2E-A881-6FAA2CE91F6F}" presName="node" presStyleLbl="node1" presStyleIdx="3" presStyleCnt="4" custRadScaleRad="144384" custRadScaleInc="129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522A2-40ED-49F2-AF87-973ADF623206}" type="pres">
      <dgm:prSet presAssocID="{4433AF82-F610-4C2E-A881-6FAA2CE91F6F}" presName="spNode" presStyleCnt="0"/>
      <dgm:spPr/>
    </dgm:pt>
    <dgm:pt modelId="{E72FEF63-6FCE-4261-B937-1C1C9EDF15D2}" type="pres">
      <dgm:prSet presAssocID="{E24C417C-89DD-4125-8354-C8AB1D33F793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69EFE03F-7A6E-4C70-B6A5-D017364408DB}" type="presOf" srcId="{787F18D5-0377-45EE-B119-D5281E544D4B}" destId="{517F6E39-FA4D-469A-8FC9-694565EC9090}" srcOrd="0" destOrd="0" presId="urn:microsoft.com/office/officeart/2005/8/layout/cycle5"/>
    <dgm:cxn modelId="{4999F8F6-649E-4DB8-BD52-82D309252B53}" srcId="{7A45E056-DFAF-4669-8353-3BCE051ADD59}" destId="{4433AF82-F610-4C2E-A881-6FAA2CE91F6F}" srcOrd="3" destOrd="0" parTransId="{FEA3B6BA-770F-4914-A85C-51DFE0C71743}" sibTransId="{E24C417C-89DD-4125-8354-C8AB1D33F793}"/>
    <dgm:cxn modelId="{6E163D4C-B0D8-4F20-9EBC-3C68B59C820E}" type="presOf" srcId="{5390B648-71F5-4169-87FC-BFDD1C9E91CD}" destId="{27358A33-34F5-4C2B-9FB0-EEFB936E61C7}" srcOrd="0" destOrd="0" presId="urn:microsoft.com/office/officeart/2005/8/layout/cycle5"/>
    <dgm:cxn modelId="{A2E3582A-A652-4A83-80A3-C395639C0D89}" srcId="{7A45E056-DFAF-4669-8353-3BCE051ADD59}" destId="{85CA79BE-F1AF-4BEF-A394-F0822625706E}" srcOrd="1" destOrd="0" parTransId="{1C6C5117-A1B7-491B-9E30-F32E99AC82F7}" sibTransId="{E0FCC65B-8A0B-4F10-9D20-0438EE576E7A}"/>
    <dgm:cxn modelId="{EA8647F7-06A8-413E-899D-C3027CA5DB55}" type="presOf" srcId="{416F4619-E0D5-4C4E-8385-F171351BE4F0}" destId="{F5770459-D791-4E82-94BB-81CE43B74F22}" srcOrd="0" destOrd="0" presId="urn:microsoft.com/office/officeart/2005/8/layout/cycle5"/>
    <dgm:cxn modelId="{A031A561-A399-48C0-A6D1-432A11CD56E7}" type="presOf" srcId="{E24C417C-89DD-4125-8354-C8AB1D33F793}" destId="{E72FEF63-6FCE-4261-B937-1C1C9EDF15D2}" srcOrd="0" destOrd="0" presId="urn:microsoft.com/office/officeart/2005/8/layout/cycle5"/>
    <dgm:cxn modelId="{96907CC1-56D2-4139-A133-446266D48AD6}" type="presOf" srcId="{85CA79BE-F1AF-4BEF-A394-F0822625706E}" destId="{26315A45-8126-43EB-B977-18835C6CD8AF}" srcOrd="0" destOrd="0" presId="urn:microsoft.com/office/officeart/2005/8/layout/cycle5"/>
    <dgm:cxn modelId="{19D5AB70-490A-4B7F-915E-AB52475C143E}" srcId="{7A45E056-DFAF-4669-8353-3BCE051ADD59}" destId="{416F4619-E0D5-4C4E-8385-F171351BE4F0}" srcOrd="2" destOrd="0" parTransId="{300280CA-3C80-46B5-AA5A-AC4243384245}" sibTransId="{D0C7F6A4-6881-4E13-A48E-BF054A162F3B}"/>
    <dgm:cxn modelId="{C71013DF-0107-4F95-BC64-49564080CC56}" type="presOf" srcId="{E0FCC65B-8A0B-4F10-9D20-0438EE576E7A}" destId="{71DB506E-0D2A-4D7C-A488-D3730501B185}" srcOrd="0" destOrd="0" presId="urn:microsoft.com/office/officeart/2005/8/layout/cycle5"/>
    <dgm:cxn modelId="{85469572-5DF1-4A7C-8D85-6E682DFE351D}" type="presOf" srcId="{D0C7F6A4-6881-4E13-A48E-BF054A162F3B}" destId="{814FE0BF-1F6E-4504-A18D-E41605D27A72}" srcOrd="0" destOrd="0" presId="urn:microsoft.com/office/officeart/2005/8/layout/cycle5"/>
    <dgm:cxn modelId="{DDA2C777-656A-4979-8DB0-4F93021DB54A}" type="presOf" srcId="{7A45E056-DFAF-4669-8353-3BCE051ADD59}" destId="{69B61C9D-856B-4DDE-96DE-FA809075F0AA}" srcOrd="0" destOrd="0" presId="urn:microsoft.com/office/officeart/2005/8/layout/cycle5"/>
    <dgm:cxn modelId="{F7CC345F-10CF-4FCC-A6F3-15DD7812DE7A}" srcId="{7A45E056-DFAF-4669-8353-3BCE051ADD59}" destId="{787F18D5-0377-45EE-B119-D5281E544D4B}" srcOrd="0" destOrd="0" parTransId="{8F332054-5E25-4F66-83BD-E06EF2FEE342}" sibTransId="{5390B648-71F5-4169-87FC-BFDD1C9E91CD}"/>
    <dgm:cxn modelId="{870DA938-C28F-4FC1-8AE1-F3836C8CBBA3}" type="presOf" srcId="{4433AF82-F610-4C2E-A881-6FAA2CE91F6F}" destId="{F1A78EE5-FBFD-40C7-B0D5-D9BC54E1145B}" srcOrd="0" destOrd="0" presId="urn:microsoft.com/office/officeart/2005/8/layout/cycle5"/>
    <dgm:cxn modelId="{FC38D151-F687-4A21-87D1-C427ABDB733D}" type="presParOf" srcId="{69B61C9D-856B-4DDE-96DE-FA809075F0AA}" destId="{517F6E39-FA4D-469A-8FC9-694565EC9090}" srcOrd="0" destOrd="0" presId="urn:microsoft.com/office/officeart/2005/8/layout/cycle5"/>
    <dgm:cxn modelId="{6CC325A1-279D-401E-88A9-7EA690A2249C}" type="presParOf" srcId="{69B61C9D-856B-4DDE-96DE-FA809075F0AA}" destId="{561F6F94-1D17-44EC-9FB5-B31E1E012916}" srcOrd="1" destOrd="0" presId="urn:microsoft.com/office/officeart/2005/8/layout/cycle5"/>
    <dgm:cxn modelId="{6659CCA2-A77E-43B8-886D-5705E7B0BB04}" type="presParOf" srcId="{69B61C9D-856B-4DDE-96DE-FA809075F0AA}" destId="{27358A33-34F5-4C2B-9FB0-EEFB936E61C7}" srcOrd="2" destOrd="0" presId="urn:microsoft.com/office/officeart/2005/8/layout/cycle5"/>
    <dgm:cxn modelId="{115690BA-696C-4ADA-BFDC-4E507E998661}" type="presParOf" srcId="{69B61C9D-856B-4DDE-96DE-FA809075F0AA}" destId="{26315A45-8126-43EB-B977-18835C6CD8AF}" srcOrd="3" destOrd="0" presId="urn:microsoft.com/office/officeart/2005/8/layout/cycle5"/>
    <dgm:cxn modelId="{EA546F59-A238-4246-AD8E-13462E548F94}" type="presParOf" srcId="{69B61C9D-856B-4DDE-96DE-FA809075F0AA}" destId="{5EBC910B-EB64-4999-8421-F07400D7E537}" srcOrd="4" destOrd="0" presId="urn:microsoft.com/office/officeart/2005/8/layout/cycle5"/>
    <dgm:cxn modelId="{E058B5B9-4E8B-494E-8269-33A2B8B4509A}" type="presParOf" srcId="{69B61C9D-856B-4DDE-96DE-FA809075F0AA}" destId="{71DB506E-0D2A-4D7C-A488-D3730501B185}" srcOrd="5" destOrd="0" presId="urn:microsoft.com/office/officeart/2005/8/layout/cycle5"/>
    <dgm:cxn modelId="{081C80CE-74DC-46F1-A5A4-7DBAEC8E4CF7}" type="presParOf" srcId="{69B61C9D-856B-4DDE-96DE-FA809075F0AA}" destId="{F5770459-D791-4E82-94BB-81CE43B74F22}" srcOrd="6" destOrd="0" presId="urn:microsoft.com/office/officeart/2005/8/layout/cycle5"/>
    <dgm:cxn modelId="{D308B07B-B067-4F96-8680-56A65802DF98}" type="presParOf" srcId="{69B61C9D-856B-4DDE-96DE-FA809075F0AA}" destId="{6164448A-83F9-408F-8385-70213429311E}" srcOrd="7" destOrd="0" presId="urn:microsoft.com/office/officeart/2005/8/layout/cycle5"/>
    <dgm:cxn modelId="{C0B11AAC-0554-4E97-AF33-DEEBB2ECF996}" type="presParOf" srcId="{69B61C9D-856B-4DDE-96DE-FA809075F0AA}" destId="{814FE0BF-1F6E-4504-A18D-E41605D27A72}" srcOrd="8" destOrd="0" presId="urn:microsoft.com/office/officeart/2005/8/layout/cycle5"/>
    <dgm:cxn modelId="{D25412C5-93F9-4656-B2AA-65038F70A0F6}" type="presParOf" srcId="{69B61C9D-856B-4DDE-96DE-FA809075F0AA}" destId="{F1A78EE5-FBFD-40C7-B0D5-D9BC54E1145B}" srcOrd="9" destOrd="0" presId="urn:microsoft.com/office/officeart/2005/8/layout/cycle5"/>
    <dgm:cxn modelId="{C69072C1-C813-4D05-862D-14AE6F6CCE2F}" type="presParOf" srcId="{69B61C9D-856B-4DDE-96DE-FA809075F0AA}" destId="{AFB522A2-40ED-49F2-AF87-973ADF623206}" srcOrd="10" destOrd="0" presId="urn:microsoft.com/office/officeart/2005/8/layout/cycle5"/>
    <dgm:cxn modelId="{93AD6D9D-0C5B-483D-8B20-CE93EE88AA12}" type="presParOf" srcId="{69B61C9D-856B-4DDE-96DE-FA809075F0AA}" destId="{E72FEF63-6FCE-4261-B937-1C1C9EDF15D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F6E39-FA4D-469A-8FC9-694565EC9090}">
      <dsp:nvSpPr>
        <dsp:cNvPr id="0" name=""/>
        <dsp:cNvSpPr/>
      </dsp:nvSpPr>
      <dsp:spPr>
        <a:xfrm>
          <a:off x="4799977" y="14755"/>
          <a:ext cx="2281084" cy="1258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NikoshBAN" pitchFamily="2" charset="0"/>
              <a:cs typeface="NikoshBAN" pitchFamily="2" charset="0"/>
            </a:rPr>
            <a:t>জন্ম-১৯০৩ </a:t>
          </a: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খ্রিষ্টাব্দ</a:t>
          </a:r>
          <a:r>
            <a:rPr lang="en-US" sz="2100" kern="1200" dirty="0" smtClean="0">
              <a:latin typeface="NikoshBAN" pitchFamily="2" charset="0"/>
              <a:cs typeface="NikoshBAN" pitchFamily="2" charset="0"/>
            </a:rPr>
            <a:t>ে </a:t>
          </a: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নোয়াখাল</a:t>
          </a:r>
          <a:r>
            <a:rPr lang="en-US" sz="2100" kern="1200" dirty="0" smtClean="0">
              <a:latin typeface="NikoshBAN" pitchFamily="2" charset="0"/>
              <a:cs typeface="NikoshBAN" pitchFamily="2" charset="0"/>
            </a:rPr>
            <a:t>ী </a:t>
          </a: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জেলায়</a:t>
          </a:r>
          <a:endParaRPr lang="en-US" sz="21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কাঞ্চনপুর</a:t>
          </a:r>
          <a:r>
            <a:rPr lang="en-US" sz="21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গ্রামে</a:t>
          </a:r>
          <a:r>
            <a:rPr lang="en-US" sz="21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100" kern="1200" dirty="0">
            <a:latin typeface="NikoshBAN" pitchFamily="2" charset="0"/>
            <a:cs typeface="NikoshBAN" pitchFamily="2" charset="0"/>
          </a:endParaRPr>
        </a:p>
      </dsp:txBody>
      <dsp:txXfrm>
        <a:off x="4861431" y="76209"/>
        <a:ext cx="2158176" cy="1135979"/>
      </dsp:txXfrm>
    </dsp:sp>
    <dsp:sp modelId="{27358A33-34F5-4C2B-9FB0-EEFB936E61C7}">
      <dsp:nvSpPr>
        <dsp:cNvPr id="0" name=""/>
        <dsp:cNvSpPr/>
      </dsp:nvSpPr>
      <dsp:spPr>
        <a:xfrm>
          <a:off x="3002956" y="755052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3800187" y="911432"/>
              </a:moveTo>
              <a:arcTo wR="2079657" hR="2079657" stAng="19549431" swAng="29616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15A45-8126-43EB-B977-18835C6CD8AF}">
      <dsp:nvSpPr>
        <dsp:cNvPr id="0" name=""/>
        <dsp:cNvSpPr/>
      </dsp:nvSpPr>
      <dsp:spPr>
        <a:xfrm>
          <a:off x="5572806" y="3863625"/>
          <a:ext cx="1936750" cy="1258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বুদ্ধিমতি</a:t>
          </a:r>
          <a:r>
            <a:rPr lang="bn-BD" sz="21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আন্দোলেনের</a:t>
          </a:r>
          <a:r>
            <a:rPr lang="en-US" sz="21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নেতা</a:t>
          </a:r>
          <a:endParaRPr lang="en-US" sz="2100" kern="1200" dirty="0">
            <a:latin typeface="NikoshBAN" pitchFamily="2" charset="0"/>
            <a:cs typeface="NikoshBAN" pitchFamily="2" charset="0"/>
          </a:endParaRPr>
        </a:p>
      </dsp:txBody>
      <dsp:txXfrm>
        <a:off x="5634260" y="3925079"/>
        <a:ext cx="1813842" cy="1135979"/>
      </dsp:txXfrm>
    </dsp:sp>
    <dsp:sp modelId="{71DB506E-0D2A-4D7C-A488-D3730501B185}">
      <dsp:nvSpPr>
        <dsp:cNvPr id="0" name=""/>
        <dsp:cNvSpPr/>
      </dsp:nvSpPr>
      <dsp:spPr>
        <a:xfrm>
          <a:off x="2082440" y="1953168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3417100" y="3672208"/>
              </a:moveTo>
              <a:arcTo wR="2079657" hR="2079657" stAng="2998563" swAng="41915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70459-D791-4E82-94BB-81CE43B74F22}">
      <dsp:nvSpPr>
        <dsp:cNvPr id="0" name=""/>
        <dsp:cNvSpPr/>
      </dsp:nvSpPr>
      <dsp:spPr>
        <a:xfrm>
          <a:off x="831919" y="4159779"/>
          <a:ext cx="1936750" cy="1258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তার</a:t>
          </a:r>
          <a:r>
            <a:rPr lang="en-US" sz="21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গ্রন্থের</a:t>
          </a:r>
          <a:r>
            <a:rPr lang="en-US" sz="21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নাম</a:t>
          </a:r>
          <a:endParaRPr lang="en-US" sz="21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সভ্যতা</a:t>
          </a:r>
          <a:r>
            <a:rPr lang="en-US" sz="2100" kern="12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অনুবাদ-সুখ</a:t>
          </a:r>
          <a:endParaRPr lang="en-US" sz="2100" kern="1200" dirty="0">
            <a:latin typeface="NikoshBAN" pitchFamily="2" charset="0"/>
            <a:cs typeface="NikoshBAN" pitchFamily="2" charset="0"/>
          </a:endParaRPr>
        </a:p>
      </dsp:txBody>
      <dsp:txXfrm>
        <a:off x="893373" y="4221233"/>
        <a:ext cx="1813842" cy="1135979"/>
      </dsp:txXfrm>
    </dsp:sp>
    <dsp:sp modelId="{814FE0BF-1F6E-4504-A18D-E41605D27A72}">
      <dsp:nvSpPr>
        <dsp:cNvPr id="0" name=""/>
        <dsp:cNvSpPr/>
      </dsp:nvSpPr>
      <dsp:spPr>
        <a:xfrm>
          <a:off x="1047999" y="994977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111427" y="2751257"/>
              </a:moveTo>
              <a:arcTo wR="2079657" hR="2079657" stAng="9669557" swAng="249301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A78EE5-FBFD-40C7-B0D5-D9BC54E1145B}">
      <dsp:nvSpPr>
        <dsp:cNvPr id="0" name=""/>
        <dsp:cNvSpPr/>
      </dsp:nvSpPr>
      <dsp:spPr>
        <a:xfrm>
          <a:off x="753900" y="613371"/>
          <a:ext cx="1936750" cy="1258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NikoshBAN" pitchFamily="2" charset="0"/>
              <a:cs typeface="NikoshBAN" pitchFamily="2" charset="0"/>
            </a:rPr>
            <a:t>মৃত্যু-১৯৫৬ </a:t>
          </a: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খ্রিষ্টাব্দে</a:t>
          </a:r>
          <a:r>
            <a:rPr lang="en-US" sz="2100" kern="1200" dirty="0" smtClean="0">
              <a:latin typeface="NikoshBAN" pitchFamily="2" charset="0"/>
              <a:cs typeface="NikoshBAN" pitchFamily="2" charset="0"/>
            </a:rPr>
            <a:t> ১৮ই </a:t>
          </a:r>
          <a:r>
            <a:rPr lang="en-US" sz="2100" kern="1200" dirty="0" err="1" smtClean="0">
              <a:latin typeface="NikoshBAN" pitchFamily="2" charset="0"/>
              <a:cs typeface="NikoshBAN" pitchFamily="2" charset="0"/>
            </a:rPr>
            <a:t>সে্প্টেস্বর</a:t>
          </a:r>
          <a:endParaRPr lang="en-US" sz="2100" kern="1200" dirty="0">
            <a:latin typeface="NikoshBAN" pitchFamily="2" charset="0"/>
            <a:cs typeface="NikoshBAN" pitchFamily="2" charset="0"/>
          </a:endParaRPr>
        </a:p>
      </dsp:txBody>
      <dsp:txXfrm>
        <a:off x="815354" y="674825"/>
        <a:ext cx="1813842" cy="1135979"/>
      </dsp:txXfrm>
    </dsp:sp>
    <dsp:sp modelId="{E72FEF63-6FCE-4261-B937-1C1C9EDF15D2}">
      <dsp:nvSpPr>
        <dsp:cNvPr id="0" name=""/>
        <dsp:cNvSpPr/>
      </dsp:nvSpPr>
      <dsp:spPr>
        <a:xfrm>
          <a:off x="1822747" y="-185884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809526" y="432920"/>
              </a:moveTo>
              <a:arcTo wR="2079657" hR="2079657" stAng="13941417" swAng="29313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DAA40-46F5-4376-842E-5CFFE6656B22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A7500-9BB7-41C3-BDE8-5A2656B4D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84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সস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A7500-9BB7-41C3-BDE8-5A2656B4DE5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725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8A5-F988-4D76-9A7F-BCDB89F59883}" type="datetimeFigureOut">
              <a:rPr lang="en-AU" smtClean="0"/>
              <a:pPr/>
              <a:t>11/10/2019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BB87-8BAC-4A3F-84FA-1DA4018A2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8A5-F988-4D76-9A7F-BCDB89F59883}" type="datetimeFigureOut">
              <a:rPr lang="en-AU" smtClean="0"/>
              <a:pPr/>
              <a:t>11/10/2019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BB87-8BAC-4A3F-84FA-1DA4018A2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8A5-F988-4D76-9A7F-BCDB89F59883}" type="datetimeFigureOut">
              <a:rPr lang="en-AU" smtClean="0"/>
              <a:pPr/>
              <a:t>11/10/2019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BB87-8BAC-4A3F-84FA-1DA4018A2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83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80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8A5-F988-4D76-9A7F-BCDB89F59883}" type="datetimeFigureOut">
              <a:rPr lang="en-AU" smtClean="0"/>
              <a:pPr/>
              <a:t>11/10/2019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BB87-8BAC-4A3F-84FA-1DA4018A2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8A5-F988-4D76-9A7F-BCDB89F59883}" type="datetimeFigureOut">
              <a:rPr lang="en-AU" smtClean="0"/>
              <a:pPr/>
              <a:t>11/10/2019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BB87-8BAC-4A3F-84FA-1DA4018A2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8A5-F988-4D76-9A7F-BCDB89F59883}" type="datetimeFigureOut">
              <a:rPr lang="en-AU" smtClean="0"/>
              <a:pPr/>
              <a:t>11/10/2019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BB87-8BAC-4A3F-84FA-1DA4018A2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8A5-F988-4D76-9A7F-BCDB89F59883}" type="datetimeFigureOut">
              <a:rPr lang="en-AU" smtClean="0"/>
              <a:pPr/>
              <a:t>11/10/2019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BB87-8BAC-4A3F-84FA-1DA4018A2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8A5-F988-4D76-9A7F-BCDB89F59883}" type="datetimeFigureOut">
              <a:rPr lang="en-AU" smtClean="0"/>
              <a:pPr/>
              <a:t>11/10/2019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BB87-8BAC-4A3F-84FA-1DA4018A2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8A5-F988-4D76-9A7F-BCDB89F59883}" type="datetimeFigureOut">
              <a:rPr lang="en-AU" smtClean="0"/>
              <a:pPr/>
              <a:t>11/10/2019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BB87-8BAC-4A3F-84FA-1DA4018A2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8A5-F988-4D76-9A7F-BCDB89F59883}" type="datetimeFigureOut">
              <a:rPr lang="en-AU" smtClean="0"/>
              <a:pPr/>
              <a:t>11/10/2019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BB87-8BAC-4A3F-84FA-1DA4018A2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8A5-F988-4D76-9A7F-BCDB89F59883}" type="datetimeFigureOut">
              <a:rPr lang="en-AU" smtClean="0"/>
              <a:pPr/>
              <a:t>11/10/2019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BB87-8BAC-4A3F-84FA-1DA4018A2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978A5-F988-4D76-9A7F-BCDB89F59883}" type="datetimeFigureOut">
              <a:rPr lang="en-AU" smtClean="0"/>
              <a:pPr/>
              <a:t>11/10/2019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BBB87-8BAC-4A3F-84FA-1DA4018A2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split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34840" y="274321"/>
            <a:ext cx="3703320" cy="868680"/>
          </a:xfrm>
          <a:solidFill>
            <a:srgbClr val="FFC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lnSpc>
                <a:spcPct val="100000"/>
              </a:lnSpc>
            </a:pPr>
            <a:r>
              <a:rPr lang="bn-BD" sz="7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AU" sz="7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8666" y="1504484"/>
            <a:ext cx="6554667" cy="492911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329180657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2" y="656460"/>
            <a:ext cx="5895980" cy="481774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29184" y="5860512"/>
            <a:ext cx="6016752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olaimanLipi" pitchFamily="65" charset="0"/>
                <a:cs typeface="SolaimanLipi" pitchFamily="65" charset="0"/>
              </a:rPr>
              <a:t>সৃজনশীল</a:t>
            </a:r>
            <a:r>
              <a:rPr lang="en-US" sz="36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600" dirty="0" err="1" smtClean="0">
                <a:latin typeface="SolaimanLipi" pitchFamily="65" charset="0"/>
                <a:cs typeface="SolaimanLipi" pitchFamily="65" charset="0"/>
              </a:rPr>
              <a:t>ঘর</a:t>
            </a:r>
            <a:endParaRPr lang="en-US" sz="3600" dirty="0" smtClean="0">
              <a:latin typeface="SolaimanLipi" pitchFamily="65" charset="0"/>
              <a:cs typeface="SolaimanLipi" pitchFamily="65" charset="0"/>
            </a:endParaRP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032" y="1521894"/>
            <a:ext cx="4570194" cy="3165282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</p:pic>
      <p:sp>
        <p:nvSpPr>
          <p:cNvPr id="9" name="Title 1"/>
          <p:cNvSpPr txBox="1">
            <a:spLocks/>
          </p:cNvSpPr>
          <p:nvPr/>
        </p:nvSpPr>
        <p:spPr>
          <a:xfrm>
            <a:off x="7023671" y="5852160"/>
            <a:ext cx="4642301" cy="6666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 dirty="0" err="1" smtClean="0">
                <a:latin typeface="SolaimanLipi" pitchFamily="65" charset="0"/>
                <a:cs typeface="SolaimanLipi" pitchFamily="65" charset="0"/>
              </a:rPr>
              <a:t>আদর্শ</a:t>
            </a:r>
            <a:r>
              <a:rPr lang="en-US" sz="36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600" dirty="0" err="1" smtClean="0">
                <a:latin typeface="SolaimanLipi" pitchFamily="65" charset="0"/>
                <a:cs typeface="SolaimanLipi" pitchFamily="65" charset="0"/>
              </a:rPr>
              <a:t>মানুষ</a:t>
            </a:r>
            <a:endParaRPr lang="en-US" sz="3600" dirty="0" smtClean="0">
              <a:latin typeface="SolaimanLipi" pitchFamily="65" charset="0"/>
              <a:cs typeface="SolaimanLipi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4098903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333" y="999067"/>
            <a:ext cx="109897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লেখকের মতে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বৃক্ষ নীরব ভাষায় আমাদের সার্থকতার গান শোনায়। </a:t>
            </a:r>
            <a:endParaRPr lang="en-US" sz="36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অবশ্য অনূভূতিপ্রবণ মানুষ ছাড়া এ গানের মর্ম উপলব্ধি করতে পারবে না। 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জীবজন্তুর বৃদ্ধির ব্যাপারে তাদের কোনো হাত নেই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কিন্তু মানুষের বৃদ্ধির ব্যাপারে তাদের হাত আছে। 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মানুষের মর্যাদা মূলত এখানেই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এটা আমরা বলতে পারি।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মানুষের বৃদ্ধি কেবল দৈহিক নয়</a:t>
            </a:r>
            <a:r>
              <a:rPr lang="en-US" sz="36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আত্মিকও। মানুষকে এই আত্মা তৈরি করে নিতে হয়।</a:t>
            </a:r>
            <a:endParaRPr lang="en-US" sz="36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069" y="147480"/>
            <a:ext cx="5876260" cy="5808146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4761" y="147481"/>
            <a:ext cx="5100627" cy="5836920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25986" y="6090588"/>
            <a:ext cx="5954079" cy="584775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SolaimanLipi" pitchFamily="65" charset="0"/>
                <a:cs typeface="SolaimanLipi" pitchFamily="65" charset="0"/>
              </a:rPr>
              <a:t>নীরব</a:t>
            </a:r>
            <a:r>
              <a:rPr lang="en-US" sz="32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 smtClean="0">
                <a:latin typeface="SolaimanLipi" pitchFamily="65" charset="0"/>
                <a:cs typeface="SolaimanLipi" pitchFamily="65" charset="0"/>
              </a:rPr>
              <a:t>বৃক্ষ</a:t>
            </a:r>
            <a:endParaRPr lang="en-US" sz="3200" dirty="0" smtClean="0"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1515" y="6091080"/>
            <a:ext cx="5165228" cy="584775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SolaimanLipi" pitchFamily="65" charset="0"/>
                <a:cs typeface="SolaimanLipi" pitchFamily="65" charset="0"/>
              </a:rPr>
              <a:t>উচ্চ</a:t>
            </a:r>
            <a:r>
              <a:rPr lang="en-US" sz="32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 smtClean="0">
                <a:latin typeface="SolaimanLipi" pitchFamily="65" charset="0"/>
                <a:cs typeface="SolaimanLipi" pitchFamily="65" charset="0"/>
              </a:rPr>
              <a:t>আকা</a:t>
            </a:r>
            <a:r>
              <a:rPr lang="bn-BD" sz="3200" dirty="0" smtClean="0">
                <a:latin typeface="SolaimanLipi" pitchFamily="65" charset="0"/>
                <a:cs typeface="SolaimanLipi" pitchFamily="65" charset="0"/>
              </a:rPr>
              <a:t>ঙ্ক্ষা</a:t>
            </a:r>
            <a:endParaRPr lang="en-US" sz="3200" dirty="0">
              <a:latin typeface="SolaimanLipi" pitchFamily="65" charset="0"/>
              <a:cs typeface="SolaimanLipi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7580361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5867" y="1049864"/>
            <a:ext cx="108373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 যদি মানুষের বিকাশে সাহায্য না করে তাহলে শুধু ব্যক্তির পক্ষে উন্নতি সম্ভব নয়।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লেখকের মতে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2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“</a:t>
            </a:r>
            <a:r>
              <a:rPr lang="bn-BD" sz="2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স্বল্পপ্রাণ স্থুলবুদ্ধি ও জবরদস্তিপ্রিয় মানুষে সংসার পরিপূর্ণ।</a:t>
            </a:r>
            <a:r>
              <a:rPr lang="en-US" sz="2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”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এদের কাজ নিজের জীবনকে সুন্দর ও সার্থক করে গড়ে তোলা তো নয়ই বরং অন্যের সুন্দর জীবনের অন্তরায় সৃষ্টি। অহংকারই এদের একমাত্র দেবতা। মাঝে মাঝে এরা দেশপ্রেমের কথা বলে তবে এটা আন্তরিকতাশূন্য বুলিমাত্র।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”</a:t>
            </a:r>
          </a:p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 </a:t>
            </a:r>
          </a:p>
          <a:p>
            <a:pPr algn="just">
              <a:buFont typeface="Wingdings" pitchFamily="2" charset="2"/>
              <a:buChar char="Ø"/>
            </a:pP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সামগ্রিক আলোচনার পরিশেষে আমরা একথা বলতে পারি যে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বৃক্ষের দিকে তাকালে আমরা সত্যিই জীবনের গূঢ় অর্থ সম্বন্ধে সচেতন হতে পারি।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2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n-BD" sz="2800" u="sng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বৃক্ষের কাছ থেকে আমরা শান্তি সহিষ্ণুতার শিক্ষাও গ্রহণ করতে পারি।</a:t>
            </a:r>
            <a:endParaRPr lang="en-US" sz="2800" u="sng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2703" y="689942"/>
            <a:ext cx="3966594" cy="1143000"/>
          </a:xfrm>
          <a:noFill/>
          <a:ln w="57150">
            <a:solidFill>
              <a:srgbClr val="002060"/>
            </a:solidFill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bn-BD" dirty="0" smtClean="0">
                <a:solidFill>
                  <a:srgbClr val="7030A0"/>
                </a:solidFill>
                <a:latin typeface="SolaimanLipi" pitchFamily="65" charset="0"/>
                <a:cs typeface="SolaimanLipi" pitchFamily="65" charset="0"/>
              </a:rPr>
              <a:t>একক কাজ</a:t>
            </a:r>
            <a:endParaRPr lang="en-AU" dirty="0">
              <a:solidFill>
                <a:srgbClr val="7030A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446" y="3826334"/>
            <a:ext cx="10454640" cy="1325880"/>
          </a:xfrm>
          <a:noFill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কার দিকে তাকালে রবীন্দ্রনাথ ভাল করতেন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AU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308050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980" y="640080"/>
            <a:ext cx="2606040" cy="883920"/>
          </a:xfrm>
          <a:noFill/>
          <a:ln w="38100">
            <a:solidFill>
              <a:srgbClr val="00B0F0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AU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16706"/>
            <a:ext cx="5386917" cy="1127760"/>
          </a:xfrm>
          <a:noFill/>
          <a:ln w="38100">
            <a:solidFill>
              <a:srgbClr val="00B0F0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দলের নাম- শাপলা</a:t>
            </a:r>
            <a:endParaRPr lang="en-AU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4649266"/>
            <a:ext cx="5386917" cy="807720"/>
          </a:xfr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জীবনের বৃদ্ধি  সম্পর্কে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AU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1028" y="3187326"/>
            <a:ext cx="5385096" cy="1132375"/>
          </a:xfrm>
          <a:noFill/>
          <a:ln w="38100">
            <a:solidFill>
              <a:srgbClr val="00B0F0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দলের নাম- জবা</a:t>
            </a:r>
            <a:endParaRPr lang="en-AU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7648" y="4588306"/>
            <a:ext cx="5389033" cy="883920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2500"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বৃক্ষের পরিণতি সম্পর্কে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AU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437924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5" grpI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240" y="533400"/>
            <a:ext cx="3017520" cy="903447"/>
          </a:xfrm>
          <a:solidFill>
            <a:srgbClr val="FFFF00"/>
          </a:solidFill>
          <a:ln w="57150">
            <a:solidFill>
              <a:srgbClr val="00B0F0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AU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117930"/>
            <a:ext cx="8397240" cy="2983361"/>
          </a:xfrm>
          <a:noFill/>
          <a:ln w="57150">
            <a:solidFill>
              <a:srgbClr val="00B0F0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মোতাহের হোসেন চৌধুরী জন্ম কত সালে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যা তার প্রাপ্তি তাই তার দান- এটা কার মাঝে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‘জীবন ও বৃক্ষ’ কোন প্রবন্ধ থেকে নেয়া 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কে ইশারা ও প্রশান্তির ইঙ্গিত দেয়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110893558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920" y="518160"/>
            <a:ext cx="2804160" cy="924840"/>
          </a:xfr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AU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720" y="2783695"/>
            <a:ext cx="10012680" cy="1290610"/>
          </a:xfrm>
          <a:noFill/>
          <a:ln w="57150">
            <a:solidFill>
              <a:schemeClr val="tx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নীরব ভাষায় বৃক্ষ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আমাদের সার্থকতার গান গেয়ে শোনায়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AU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087943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</p:pic>
      <p:sp>
        <p:nvSpPr>
          <p:cNvPr id="7" name="Rectangle 6"/>
          <p:cNvSpPr/>
          <p:nvPr/>
        </p:nvSpPr>
        <p:spPr>
          <a:xfrm>
            <a:off x="7680960" y="820192"/>
            <a:ext cx="3657599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AU" sz="115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203187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8352" y="455518"/>
            <a:ext cx="201529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5047" y="3429000"/>
            <a:ext cx="4180953" cy="187743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মজিবুর রহমান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ভাষা শিক্ষক বাংলা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সরকারি টেকনিক্যাল  স্কুল  ও কলেজ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নেত্রকোণা।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24700" y="3209268"/>
            <a:ext cx="4057649" cy="22467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17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/০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শ্রেনিঃ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একাদশ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বিষয়ঃ   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বাংলা-১ 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শিক্ষার্থীঃ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80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জন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সময়ঃ    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jsc\Desktop\Majibur Rah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957" y="3429000"/>
            <a:ext cx="1479883" cy="16515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563026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5973" y="1455080"/>
            <a:ext cx="5404263" cy="3604600"/>
          </a:xfrm>
          <a:prstGeom prst="roundRect">
            <a:avLst>
              <a:gd name="adj" fmla="val 11111"/>
            </a:avLst>
          </a:prstGeom>
          <a:noFill/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Picture 5" descr="14270316966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538" y="548286"/>
            <a:ext cx="5606001" cy="60417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4270316968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77" y="594597"/>
            <a:ext cx="4761971" cy="59181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142411" y="1120910"/>
            <a:ext cx="4931230" cy="101566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বৃক্ষ</a:t>
            </a:r>
            <a:endParaRPr lang="en-AU" sz="6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3075057"/>
            <a:ext cx="52020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মোতাহার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209009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4629327" y="670560"/>
            <a:ext cx="2933345" cy="82296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800" dirty="0" smtClean="0">
                <a:latin typeface="SolaimanLipi" pitchFamily="65" charset="0"/>
                <a:cs typeface="SolaimanLipi" pitchFamily="65" charset="0"/>
              </a:rPr>
              <a:t>                     </a:t>
            </a:r>
            <a:r>
              <a:rPr lang="bn-BD" sz="123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AU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27960" y="2228671"/>
            <a:ext cx="6477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…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1.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নদীর কাজ কী বলতে 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৷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বৃক্ষ কিভাবে গান গায় তা বলতে 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৷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2688724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49026146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163978" y="6004832"/>
            <a:ext cx="4773545" cy="584775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মোতাহার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8040" y="1956613"/>
            <a:ext cx="4468760" cy="30748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Up Arrow 9"/>
          <p:cNvSpPr/>
          <p:nvPr/>
        </p:nvSpPr>
        <p:spPr>
          <a:xfrm>
            <a:off x="6415548" y="5058696"/>
            <a:ext cx="353961" cy="9586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3599" y="863599"/>
            <a:ext cx="104817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 সাহিত্যের একজন মননশীল প্রাবন্ধিক হিসেবে মোতাহের হোসেন চৌধুরী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১৯০৩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—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১৯৫৬) খ্যাতি অর্জন করেছেন।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তাঁর ভাষা সাবলীল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বক্তব্য সহজ-সরল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স্বচ্ছন্দ এবং গতিশীল। তিনি একজন সংস্কৃতিবান ও মার্জিত রুচিসম্পন্ন ব্যক্তি ছিলেন।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ঢাকা থেকে প্রকাশিত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পত্রিকায় তিনি নিয়মিত লিখতেন।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তাঁর প্রবন্ধগ্রন্থ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সংস্কৃতি কথা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 সাহিত্যের মননশীল প্রবন্ধ ধারায় একটি উল্লেখযোগ্য সংযোজন।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অনুবাদ রচনায়ও তিনি ছিলেন সিদ্ধহস্ত।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তাঁর গদ্যে প্রমথ চৌধুরীর প্রভাব দেখা যায়।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95552" y="1997839"/>
            <a:ext cx="9800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আমাদের আলোচ্য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জীবন ও বৃক্ষ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প্রবন্ধটি মোতাহের হোসেন চৌধুরীর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সংস্কৃতি কথা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নামক গ্রন্থ থেকে নেওয়া হয়েছে।</a:t>
            </a:r>
          </a:p>
          <a:p>
            <a:pPr algn="just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লেখক মানুষের জীবনের সাথে বৃক্ষের যে সাদৃশ্য আছে সে বিষয়টি অত্যন্ত চমত্কারভাবে উপস্থাপন করেছেন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8840" y="2797016"/>
            <a:ext cx="90830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বিশ্বকবি রবীন্দ্রনাথ ঠাকুর নদীর সাথে মানবজীবনের তুলনা করেছেন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কিন্তু মোতাহের হোসেন চৌধুরী রবীন্দ্রনাথ ঠাকুরের সাথে একমত পোষণ করতে পারেন নি। লেখকের মতে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“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নদী সাগরে পতিত হয় সত্য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কিন্তু তার ছবি আমরা প্রত্যহ দেখতে পাই না। বৃক্ষের ফুল ফোটানো ও ফল ধরানোর ছবি কিন্তু প্রত্যহ চোখে পড়ে। দোরের কাছে দাঁড়িয়ে থেকে সে অনবরত নতি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শান্তি ও সেবার বাণী প্রচার করে।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”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4540" y="636955"/>
            <a:ext cx="8122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রবীন্দ্রনাথ ঠাকুরের বক্তব্যের সাথে লেখকের বক্তব্যের পার্থক্য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494</Words>
  <Application>Microsoft Office PowerPoint</Application>
  <PresentationFormat>Custom</PresentationFormat>
  <Paragraphs>66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একক কাজ</vt:lpstr>
      <vt:lpstr>দলীয় কাজ</vt:lpstr>
      <vt:lpstr>মূল্যায়ন</vt:lpstr>
      <vt:lpstr>বাড়ির কাজ</vt:lpstr>
      <vt:lpstr>Slide 18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Academy TSC  Netrakona</cp:lastModifiedBy>
  <cp:revision>195</cp:revision>
  <dcterms:created xsi:type="dcterms:W3CDTF">2015-03-12T08:33:27Z</dcterms:created>
  <dcterms:modified xsi:type="dcterms:W3CDTF">2019-10-11T08:58:09Z</dcterms:modified>
</cp:coreProperties>
</file>