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7"/>
  </p:notesMasterIdLst>
  <p:sldIdLst>
    <p:sldId id="256" r:id="rId2"/>
    <p:sldId id="278" r:id="rId3"/>
    <p:sldId id="259" r:id="rId4"/>
    <p:sldId id="263" r:id="rId5"/>
    <p:sldId id="277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636" autoAdjust="0"/>
  </p:normalViewPr>
  <p:slideViewPr>
    <p:cSldViewPr snapToGrid="0">
      <p:cViewPr varScale="1">
        <p:scale>
          <a:sx n="65" d="100"/>
          <a:sy n="65" d="100"/>
        </p:scale>
        <p:origin x="-91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FAD7D-9D92-4475-ABA8-039F2FC940E5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C94BD-D983-4ADC-9ECC-D5D25B33D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114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94BD-D983-4ADC-9ECC-D5D25B33DA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76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C94BD-D983-4ADC-9ECC-D5D25B33DA7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623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83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58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A40F2-4189-4E13-90CB-F0332897D4EE}" type="datetimeFigureOut">
              <a:rPr lang="en-US" smtClean="0"/>
              <a:pPr/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B679-A5E1-41DE-BE04-DC1FAF5317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2695" y="589444"/>
            <a:ext cx="5056823" cy="1700934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38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3800" b="1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237" y="2586867"/>
            <a:ext cx="6515100" cy="26431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373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587" y="353961"/>
            <a:ext cx="3878826" cy="84065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904999"/>
            <a:ext cx="11914909" cy="4953001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১)অমোঘ অস্ত্র বলতে কী বোঝানো হয়েছে? </a:t>
            </a:r>
            <a:endParaRPr lang="bn-BD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‘সেই অস্ত্র’ কবিতাটি কবির কোন কাব্যগ্রন্থ থেকে নেওয়া হয়েছে?   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389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6593" y="415636"/>
            <a:ext cx="5014451" cy="1073951"/>
          </a:xfrm>
        </p:spPr>
        <p:txBody>
          <a:bodyPr>
            <a:noAutofit/>
          </a:bodyPr>
          <a:lstStyle/>
          <a:p>
            <a:r>
              <a:rPr lang="en-US" sz="6600" b="1" u="sng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u="sng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b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u="sng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8" y="2701636"/>
            <a:ext cx="11720946" cy="4156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‘সেই অস্ত্র আমাকে ফিরিয়ে দাও’– বুঝিয়ে লেখ । 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65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297" y="353961"/>
            <a:ext cx="4100051" cy="8111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652" y="2192593"/>
            <a:ext cx="10472696" cy="1715729"/>
          </a:xfrm>
        </p:spPr>
        <p:txBody>
          <a:bodyPr>
            <a:no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‘লক্ষ লক্ষ মানুষকে করবে না পঙ্গু –বিকৃত ।’ উক্তিটি তোমার নিজের ভাষায় বুঝিয়ে লেখ।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12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945" y="-332509"/>
            <a:ext cx="9689667" cy="2237509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90" y="2064773"/>
            <a:ext cx="11274220" cy="1614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b="1" dirty="0" smtClean="0">
                <a:solidFill>
                  <a:srgbClr val="0070C0"/>
                </a:solidFill>
              </a:rPr>
              <a:t>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১) কবিতাটি কোন ছন্দে রচিত? </a:t>
            </a:r>
          </a:p>
          <a:p>
            <a:pPr marL="0" indent="0">
              <a:buNone/>
            </a:pP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২) কবি পৃথিবীতে কোন অস্ত্র ব্যাপ্ত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 বলেছেন ?এবং কেন?  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722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8" y="398206"/>
            <a:ext cx="5058697" cy="1194620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6" y="1614725"/>
            <a:ext cx="11465306" cy="2647559"/>
          </a:xfrm>
        </p:spPr>
        <p:txBody>
          <a:bodyPr>
            <a:no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‘সেই অস্ত্র উত্তোলিত হলে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যাবতীয় অস্ত্র হবে আনত’-- নিজের ভাষায় উক্তিটির</a:t>
            </a:r>
            <a:endParaRPr lang="en-US" sz="44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 ।</a:t>
            </a:r>
          </a:p>
          <a:p>
            <a:pPr marL="0" indent="0">
              <a:buNone/>
            </a:pPr>
            <a:endParaRPr lang="en-US" sz="8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34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79058" y="575188"/>
            <a:ext cx="5633884" cy="1150374"/>
          </a:xfrm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072" y="2204239"/>
            <a:ext cx="4167855" cy="3007394"/>
          </a:xfrm>
        </p:spPr>
      </p:pic>
    </p:spTree>
    <p:extLst>
      <p:ext uri="{BB962C8B-B14F-4D97-AF65-F5344CB8AC3E}">
        <p14:creationId xmlns="" xmlns:p14="http://schemas.microsoft.com/office/powerpoint/2010/main" val="34345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88352" y="455518"/>
            <a:ext cx="2015295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5047" y="3170904"/>
            <a:ext cx="4180953" cy="187743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মজিবুর রহমান</a:t>
            </a:r>
            <a: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ভাষা শিক্ষক বাংলা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সরকারি টেকনিক্যাল  স্কুল  ও কলেজ</a:t>
            </a:r>
            <a:br>
              <a:rPr lang="bn-IN" sz="2800" dirty="0" smtClean="0">
                <a:latin typeface="NikoshBAN" pitchFamily="2" charset="0"/>
                <a:cs typeface="NikoshBAN" pitchFamily="2" charset="0"/>
              </a:rPr>
            </a:b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নেত্রকোণা।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4700" y="3209268"/>
            <a:ext cx="4057649" cy="224676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03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IN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দ্বাদশ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বিষয়ঃ  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বাংলা-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শিক্ষার্থীঃ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80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জন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সময়ঃ    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jsc\Desktop\Majibur Rah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346" y="3429000"/>
            <a:ext cx="1439969" cy="1607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63026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8" y="235974"/>
            <a:ext cx="6548284" cy="11651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7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7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7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67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7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60" y="1998406"/>
            <a:ext cx="4094980" cy="36059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122" y="2005781"/>
            <a:ext cx="3731789" cy="37313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61" y="1976284"/>
            <a:ext cx="3421642" cy="36133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2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7962" y="492228"/>
            <a:ext cx="4736076" cy="1056353"/>
          </a:xfrm>
        </p:spPr>
        <p:txBody>
          <a:bodyPr anchor="t">
            <a:noAutofit/>
          </a:bodyPr>
          <a:lstStyle/>
          <a:p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6600" b="1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3150" y="2371725"/>
            <a:ext cx="9515475" cy="3779312"/>
          </a:xfrm>
        </p:spPr>
        <p:txBody>
          <a:bodyPr anchor="ctr">
            <a:normAutofit/>
          </a:bodyPr>
          <a:lstStyle/>
          <a:p>
            <a:r>
              <a:rPr lang="bn-BD" sz="138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“সেই অস্ত্র”</a:t>
            </a:r>
          </a:p>
          <a:p>
            <a:r>
              <a:rPr lang="bn-BD" sz="8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---আহসান হাবীব </a:t>
            </a:r>
            <a:endParaRPr lang="en-US" sz="80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542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090" y="274633"/>
            <a:ext cx="3937819" cy="816748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181" y="1415847"/>
            <a:ext cx="10840064" cy="36281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5400" dirty="0" smtClean="0"/>
              <a:t>  </a:t>
            </a:r>
            <a:r>
              <a:rPr lang="bn-BD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পাঠ শেষে </a:t>
            </a: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bn-BD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5400" b="1" dirty="0" smtClean="0">
                <a:solidFill>
                  <a:srgbClr val="002060"/>
                </a:solidFill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১) ‘সেই অস্ত্র’ বলতে এ কবিতায় কোন অস্ত্রের কথা বোঝানো হয়েছে,  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 বলতে পারবে । </a:t>
            </a:r>
          </a:p>
          <a:p>
            <a:pPr marL="0" indent="0">
              <a:buNone/>
            </a:pP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২)কবিতাটির তাৎপর্য ব্যাখ্যা করতে পারবে। </a:t>
            </a:r>
          </a:p>
          <a:p>
            <a:pPr marL="0" indent="0">
              <a:buNone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36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7251" y="185027"/>
            <a:ext cx="2698955" cy="71462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4109"/>
            <a:ext cx="9656618" cy="5153891"/>
          </a:xfrm>
        </p:spPr>
        <p:txBody>
          <a:bodyPr/>
          <a:lstStyle/>
          <a:p>
            <a:r>
              <a:rPr lang="en-US" dirty="0" err="1" smtClean="0"/>
              <a:t>ejjed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62" y="1730414"/>
            <a:ext cx="2534038" cy="33971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18503" y="1021861"/>
            <a:ext cx="84557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১৯১৭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২রা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পিরোজপুর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শংকরপাশা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১৯৮৫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খ্রিস্টাব্দের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১০ই </a:t>
            </a:r>
            <a:r>
              <a:rPr lang="en-US" sz="2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r>
              <a:rPr lang="bn-BD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ৃত্যুবরণ করেন । 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কর্মঃ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 কাব্য গ্রন্থগুলো হল-    </a:t>
            </a:r>
            <a:b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‘রাত্রিশেষ’, ‘ছায়াহরিণ’,</a:t>
            </a:r>
            <a:r>
              <a:rPr lang="en-US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সারাদুপুর’, ‘বিদীর্ণ দর্পণে মুখ’ ইত্যাদি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তিনি ছিলেন সল্পভাষী,স্পষ্টবাদী ও মানব দরদী কবি। </a:t>
            </a:r>
            <a:b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শেষ পর্যন্ত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সাংবাদিকতাকে পেশা হিসেবে গ্রহন করেন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১৯৬১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খ্রিস্টাব্দে বাংলা একাডেমি পুরষ্কার ও ১৯৭৮ খ্রিস্টাব্দে একুশে পদকে ভূষিত হন।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76725" y="5220618"/>
            <a:ext cx="2074607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আহসান হাবীব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0044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277" y="191728"/>
            <a:ext cx="3760839" cy="76691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595" y="1632696"/>
            <a:ext cx="9572810" cy="4340398"/>
          </a:xfrm>
        </p:spPr>
      </p:pic>
    </p:spTree>
    <p:extLst>
      <p:ext uri="{BB962C8B-B14F-4D97-AF65-F5344CB8AC3E}">
        <p14:creationId xmlns="" xmlns:p14="http://schemas.microsoft.com/office/powerpoint/2010/main" val="111250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298" y="457200"/>
            <a:ext cx="3790334" cy="61943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90" y="1799303"/>
            <a:ext cx="9127081" cy="4159046"/>
          </a:xfrm>
        </p:spPr>
      </p:pic>
    </p:spTree>
    <p:extLst>
      <p:ext uri="{BB962C8B-B14F-4D97-AF65-F5344CB8AC3E}">
        <p14:creationId xmlns="" xmlns:p14="http://schemas.microsoft.com/office/powerpoint/2010/main" val="275483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6528" y="180109"/>
            <a:ext cx="3716595" cy="955517"/>
          </a:xfrm>
        </p:spPr>
        <p:txBody>
          <a:bodyPr>
            <a:normAutofit fontScale="90000"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5564"/>
            <a:ext cx="12192000" cy="5486400"/>
          </a:xfrm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অমোঘ ------------- অবশ্যম্ভাবী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সমাবিষ্ট --------- সমভাবে আবিষ্ট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ট্রয়নগরী--প্রাচীন গ্রিসের স্থাপত্যকলায় নন্দিত এক শহর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0" y="3933796"/>
            <a:ext cx="10917379" cy="19950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778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216</Words>
  <Application>Microsoft Office PowerPoint</Application>
  <PresentationFormat>Custom</PresentationFormat>
  <Paragraphs>47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 নিচের চিত্রগুলো দেখ- </vt:lpstr>
      <vt:lpstr>আজকের পাঠ- </vt:lpstr>
      <vt:lpstr>শিখনফলঃ </vt:lpstr>
      <vt:lpstr>কবি পরিচিতি </vt:lpstr>
      <vt:lpstr>আদর্শ পাঠঃ </vt:lpstr>
      <vt:lpstr>সরব পাঠঃ </vt:lpstr>
      <vt:lpstr>শব্দার্থঃ </vt:lpstr>
      <vt:lpstr>একক কাজঃ </vt:lpstr>
      <vt:lpstr>জোড়ায় কাজঃ </vt:lpstr>
      <vt:lpstr>দলগত কাজঃ </vt:lpstr>
      <vt:lpstr>মূল্যায়নঃ </vt:lpstr>
      <vt:lpstr>বাড়ির কাজঃ </vt:lpstr>
      <vt:lpstr>ধন্যবাদ সবাইকে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প্রিয় শিক্ষার্থীবৃন্দ, তোমাদের সবাইকে আজকের ক্লাসে-  </dc:title>
  <dc:creator>Rasel</dc:creator>
  <cp:lastModifiedBy>Academy TSC  Netrakona</cp:lastModifiedBy>
  <cp:revision>91</cp:revision>
  <dcterms:created xsi:type="dcterms:W3CDTF">2017-11-16T17:04:52Z</dcterms:created>
  <dcterms:modified xsi:type="dcterms:W3CDTF">2019-10-11T09:20:06Z</dcterms:modified>
</cp:coreProperties>
</file>