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56" r:id="rId4"/>
    <p:sldId id="269" r:id="rId5"/>
    <p:sldId id="272" r:id="rId6"/>
    <p:sldId id="275" r:id="rId7"/>
    <p:sldId id="271" r:id="rId8"/>
    <p:sldId id="260" r:id="rId9"/>
    <p:sldId id="258" r:id="rId10"/>
    <p:sldId id="277" r:id="rId11"/>
    <p:sldId id="261" r:id="rId12"/>
    <p:sldId id="262" r:id="rId13"/>
    <p:sldId id="264" r:id="rId14"/>
    <p:sldId id="268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5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51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12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1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4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00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42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0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176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74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10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33DE-1124-4F18-AA66-E2AE3316727F}" type="datetimeFigureOut">
              <a:rPr lang="en-US" smtClean="0"/>
              <a:pPr/>
              <a:t>11-Oct-19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FBD9-6C4B-473E-B883-82B584A1C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8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28" y="2096085"/>
            <a:ext cx="7286820" cy="3835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6447" y="509664"/>
            <a:ext cx="4423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2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7568" y="1847851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768" y="1927264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49" y="3161503"/>
            <a:ext cx="181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39" y="3150031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75" y="4364525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6700" y="4350325"/>
            <a:ext cx="161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525" y="5523984"/>
            <a:ext cx="207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3375" y="5429250"/>
            <a:ext cx="226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 ভরানো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000"/>
          <a:stretch/>
        </p:blipFill>
        <p:spPr>
          <a:xfrm>
            <a:off x="5181600" y="1862051"/>
            <a:ext cx="1066800" cy="104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3" y="3105149"/>
            <a:ext cx="1389611" cy="106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07" y="4286250"/>
            <a:ext cx="1434293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0" y="5436523"/>
            <a:ext cx="1504950" cy="9975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81693" y="318256"/>
            <a:ext cx="191430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9484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425" y="342900"/>
            <a:ext cx="26098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150" y="6056305"/>
            <a:ext cx="625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প্রচ্ছন্ন, অব্যাহতি, কারদানি, উদর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 অর্থ লিখ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2350" y="971550"/>
            <a:ext cx="4533900" cy="525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6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533" y="371636"/>
            <a:ext cx="17713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568" y="1847851"/>
            <a:ext cx="1238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768" y="1927264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49" y="3161503"/>
            <a:ext cx="1812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39" y="3150031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75" y="4364525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কারদানি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6700" y="4350325"/>
            <a:ext cx="161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525" y="5523984"/>
            <a:ext cx="207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3375" y="5429250"/>
            <a:ext cx="226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 ভরানো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000"/>
          <a:stretch/>
        </p:blipFill>
        <p:spPr>
          <a:xfrm>
            <a:off x="5181600" y="1862051"/>
            <a:ext cx="1066800" cy="104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3" y="3105149"/>
            <a:ext cx="1389611" cy="1067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07" y="4286250"/>
            <a:ext cx="1434293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0" y="5436523"/>
            <a:ext cx="1504950" cy="997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84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555" y="166250"/>
            <a:ext cx="325755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858" y="5772150"/>
            <a:ext cx="644514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পড়ার গুরুত্ব সম্পর্কে লিখ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466" y="1171575"/>
            <a:ext cx="4229100" cy="4781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93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1" y="245660"/>
            <a:ext cx="9662615" cy="6428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7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740" y="513471"/>
            <a:ext cx="2266950" cy="110799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884" y="3429000"/>
            <a:ext cx="10906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প্রমথ চৌধুরী কোথায় জন্মগ্রহণ করেন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ভাঁড়েও ভবানী,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স্বশিক্ষিত, জীর্ণ শব্দের অর্থ বল।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বই পড়ার গুরুত্ব বল।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‘আমাদের প্রচলিত শিক্ষা ব্যবস্থায় শিক্ষা মানেই সার্টিফিকেট লাভকে বুঝায়’- সংক্ষেপে বল।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8524" y="414939"/>
            <a:ext cx="2968399" cy="3887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8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7703" y="552500"/>
            <a:ext cx="5296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125414" y="3429000"/>
            <a:ext cx="9537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‘প্রচলিত শিক্ষা কিভাবে স্বশিক্ষিত হবার শক্তি নষ্ট করে দেয়’- এ সম্পর্কে তোমার মতামত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0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224" y="458558"/>
            <a:ext cx="57255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jsc\Desktop\download 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225" y="2725614"/>
            <a:ext cx="4501661" cy="332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55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9913" y="197324"/>
            <a:ext cx="29337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2473" y="2641581"/>
            <a:ext cx="11588102" cy="3190570"/>
            <a:chOff x="265847" y="2408831"/>
            <a:chExt cx="11798774" cy="3190570"/>
          </a:xfrm>
        </p:grpSpPr>
        <p:sp>
          <p:nvSpPr>
            <p:cNvPr id="4" name="TextBox 3"/>
            <p:cNvSpPr txBox="1"/>
            <p:nvPr/>
          </p:nvSpPr>
          <p:spPr>
            <a:xfrm>
              <a:off x="265847" y="2408831"/>
              <a:ext cx="6067825" cy="2985433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28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মোঃ</a:t>
              </a:r>
              <a:r>
                <a:rPr lang="en-US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মজিবুর</a:t>
              </a:r>
              <a:r>
                <a:rPr lang="en-US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রহমান</a:t>
              </a:r>
              <a:endParaRPr lang="en-US" sz="40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ভাষা</a:t>
              </a:r>
              <a:r>
                <a:rPr lang="bn-BD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শিক্ষক</a:t>
              </a:r>
            </a:p>
            <a:p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সরকারি</a:t>
              </a:r>
              <a:r>
                <a:rPr lang="en-US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টেকনিক্যাল</a:t>
              </a:r>
              <a:r>
                <a:rPr lang="en-US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স্কুল</a:t>
              </a:r>
              <a:r>
                <a:rPr lang="en-US" sz="4000" dirty="0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latin typeface="NikoshBAN" pitchFamily="2" charset="0"/>
                  <a:ea typeface="NikoshBAN" pitchFamily="2" charset="0"/>
                  <a:cs typeface="NikoshBAN" pitchFamily="2" charset="0"/>
                </a:rPr>
                <a:t>কলেজ</a:t>
              </a:r>
              <a:endParaRPr lang="en-US" sz="4000" dirty="0" smtClean="0">
                <a:latin typeface="NikoshBAN" pitchFamily="2" charset="0"/>
                <a:ea typeface="NikoshBAN" pitchFamily="2" charset="0"/>
                <a:cs typeface="NikoshBAN" pitchFamily="2" charset="0"/>
              </a:endParaRPr>
            </a:p>
            <a:p>
              <a:r>
                <a:rPr lang="en-US" sz="4000" dirty="0" err="1" smtClean="0">
                  <a:latin typeface="NikoshBAN" pitchFamily="2" charset="0"/>
                </a:rPr>
                <a:t>নেত্রকোণা</a:t>
              </a:r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7136" y="2429302"/>
              <a:ext cx="5737485" cy="3170099"/>
            </a:xfrm>
            <a:prstGeom prst="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 সংখ্যাঃ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94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জন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119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47" y="1252025"/>
            <a:ext cx="7202658" cy="52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76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04800"/>
            <a:ext cx="5695950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9100" y="2457450"/>
            <a:ext cx="291465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4807" y="3975588"/>
            <a:ext cx="24955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প্রমথ চৌধুরী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0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1803961"/>
            <a:ext cx="10336383" cy="3046988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শৌখিন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‘পাশ করা ও শিক্ষিত হওয়া এক বস্তু নয়, এ সত্য স্বীকার করতে আমরা কুন্ঠিত হয়’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কথাটির তাৎপর্য বিশ্লেষণ করতে পারবে।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265" y="237872"/>
            <a:ext cx="3441469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0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13" y="1963234"/>
            <a:ext cx="2759229" cy="3080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5183984" y="26572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29660" y="1830668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92447" y="4110698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এম,এ, পাশঃ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64032" y="517209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ছদ্ম নামঃ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64668" y="1467296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9966" y="3830065"/>
            <a:ext cx="2362200" cy="150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926" y="366933"/>
            <a:ext cx="3291840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962150"/>
            <a:ext cx="2533650" cy="2609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5162550" y="171450"/>
            <a:ext cx="2305050" cy="158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আগস্ট ১৮৬৮ খ্রীঃ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867650" y="1504950"/>
            <a:ext cx="23050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 জেলার হরিপুর 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62850" y="3543300"/>
            <a:ext cx="23050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১৮৯০ সাল কলকাতা বিশ্ববিদ্যালয়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43500" y="4953000"/>
            <a:ext cx="2305050" cy="1676400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47900" y="1085850"/>
            <a:ext cx="23050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২রা সেপ্টেম্বর ১৯৪৬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" y="3600450"/>
            <a:ext cx="23050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বীরবলের হালখাতা,রায়তের কথা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50" y="304800"/>
            <a:ext cx="310515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1900" y="381000"/>
            <a:ext cx="394335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584"/>
          <a:stretch/>
        </p:blipFill>
        <p:spPr>
          <a:xfrm rot="5400000">
            <a:off x="727178" y="1896412"/>
            <a:ext cx="4871491" cy="431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07" r="44551"/>
          <a:stretch/>
        </p:blipFill>
        <p:spPr>
          <a:xfrm rot="5400000">
            <a:off x="6834267" y="1887517"/>
            <a:ext cx="4799347" cy="4377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72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629150"/>
            <a:ext cx="2897678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0300"/>
            <a:ext cx="2838450" cy="2057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8" y="419100"/>
            <a:ext cx="2871701" cy="182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1950" y="876300"/>
            <a:ext cx="142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শৌখিন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76700" y="971550"/>
            <a:ext cx="97155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89425" y="876300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রুচিবান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477250" y="10287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250" y="2838450"/>
            <a:ext cx="142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33850" y="2971800"/>
            <a:ext cx="97155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11000" y="291465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591550" y="30480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02425" y="531495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81450" y="5372100"/>
            <a:ext cx="97155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45640" y="54102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8687850" y="5562600"/>
            <a:ext cx="9525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346" y="205714"/>
            <a:ext cx="191430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878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260</Words>
  <Application>Microsoft Office PowerPoint</Application>
  <PresentationFormat>Custom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Khalisur Rahman</dc:creator>
  <cp:lastModifiedBy>Academy TSC  Netrakona</cp:lastModifiedBy>
  <cp:revision>227</cp:revision>
  <dcterms:created xsi:type="dcterms:W3CDTF">2015-04-23T17:35:11Z</dcterms:created>
  <dcterms:modified xsi:type="dcterms:W3CDTF">2019-10-11T13:11:34Z</dcterms:modified>
</cp:coreProperties>
</file>