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8" r:id="rId4"/>
    <p:sldId id="259" r:id="rId5"/>
    <p:sldId id="260" r:id="rId6"/>
    <p:sldId id="261" r:id="rId7"/>
    <p:sldId id="279" r:id="rId8"/>
    <p:sldId id="262" r:id="rId9"/>
    <p:sldId id="263" r:id="rId10"/>
    <p:sldId id="264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ame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833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5806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EEE58-1576-4A57-827D-3FC408EA9740}" type="datetimeFigureOut">
              <a:rPr lang="en-US" smtClean="0"/>
              <a:pPr/>
              <a:t>11-Oct-19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457BD-DCA4-42CF-868E-13940BF58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sc\Desktop\&#2468;&#2507;&#2478;&#2494;&#2453;&#2503;%20&#2474;&#2494;&#2451;&#2527;&#2494;&#2480;%20&#2460;&#2472;&#2509;&#2479;%20&#2489;&#2503;%20&#2488;&#2509;&#2476;&#2494;&#2471;&#2496;&#2472;&#2468;&#2494;&#2404;%20&#2458;&#2472;&#2509;&#2470;&#2509;&#2480;&#2495;&#2478;&#2494;%20&#2470;&#2503;&#2527;&#2494;&#2480;%20&#2447;&#2453;&#2453;%20&#2438;&#2476;&#2499;&#2468;&#2509;&#2468;&#2495;&#2404;%20&#2453;&#2476;&#2495;-%20&#2486;&#2494;&#2478;&#2488;&#2497;&#2480;%20&#2480;&#2494;&#2489;&#2478;&#2494;&#2472;.mp4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Capture b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2133600"/>
            <a:ext cx="6122158" cy="334627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14600" y="381000"/>
            <a:ext cx="403860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n w="13462">
                  <a:solidFill>
                    <a:schemeClr val="bg1"/>
                  </a:solidFill>
                  <a:prstDash val="solid"/>
                </a:ln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পাঠে</a:t>
            </a:r>
            <a:r>
              <a:rPr lang="en-US" sz="4000" b="1" dirty="0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13462">
                  <a:solidFill>
                    <a:schemeClr val="bg1"/>
                  </a:solidFill>
                  <a:prstDash val="solid"/>
                </a:ln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4000" b="1" dirty="0">
              <a:ln w="13462">
                <a:solidFill>
                  <a:schemeClr val="bg1"/>
                </a:solidFill>
                <a:prstDash val="solid"/>
              </a:ln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59221" y="228600"/>
            <a:ext cx="2025557" cy="762000"/>
          </a:xfrm>
          <a:prstGeom prst="rect">
            <a:avLst/>
          </a:prstGeom>
          <a:noFill/>
        </p:spPr>
        <p:txBody>
          <a:bodyPr wrap="none" rtlCol="0">
            <a:prstTxWarp prst="textTriangle">
              <a:avLst/>
            </a:prstTxWarp>
            <a:spAutoFit/>
          </a:bodyPr>
          <a:lstStyle/>
          <a:p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4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8239" y="1371600"/>
            <a:ext cx="81275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90000"/>
            </a:pP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১. ‘‘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তোমাকে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পাওয়ার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স্বাধীনতা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”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কবিতাটি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0" lvl="1">
              <a:buSzPct val="90000"/>
            </a:pP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কাব্যগ্রন্থের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অন্তর্গত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</a:p>
          <a:p>
            <a:pPr marL="0" lvl="1">
              <a:buSzPct val="90000"/>
            </a:pP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উক্ত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কবিতাটিতে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কয়টি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আগ্নেয়াস্ত্রের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উল্লেখ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আছে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  <a:p>
            <a:pPr marL="0" lvl="1">
              <a:buSzPct val="90000"/>
            </a:pP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৩.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কবিতাটিতে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‘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তুমি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আসবে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’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কথাটি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কয়বার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এসেছে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</a:p>
          <a:p>
            <a:pPr marL="0" lvl="1">
              <a:buSzPct val="90000"/>
            </a:pP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4.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কবিতাটিতে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কপাল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ভাঙ্গার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কথা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বলা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হয়েছে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</a:p>
          <a:p>
            <a:pPr marL="0" lvl="1">
              <a:buSzPct val="90000"/>
            </a:pP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5.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কপাল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রণাঙ্গন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চিৎকার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শব্দের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অর্থ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32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32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Callout 6"/>
          <p:cNvSpPr/>
          <p:nvPr/>
        </p:nvSpPr>
        <p:spPr>
          <a:xfrm rot="16200000">
            <a:off x="820005" y="2761397"/>
            <a:ext cx="1255590" cy="2590800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‘</a:t>
            </a:r>
            <a:r>
              <a:rPr lang="bn-IN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কাজী নজরুল 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’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</a:t>
            </a:r>
            <a:endParaRPr lang="en-US" sz="2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Oval Callout 9"/>
          <p:cNvSpPr/>
          <p:nvPr/>
        </p:nvSpPr>
        <p:spPr>
          <a:xfrm rot="16200000">
            <a:off x="990599" y="762002"/>
            <a:ext cx="1295401" cy="2514598"/>
          </a:xfrm>
          <a:prstGeom prst="wedgeEllipse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4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‘</a:t>
            </a:r>
            <a:r>
              <a:rPr lang="bn-IN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বেগম রোকেয়া 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’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</a:t>
            </a:r>
            <a:endParaRPr lang="en-US" sz="2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00400" y="2057400"/>
            <a:ext cx="5486400" cy="138499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”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সিঁথির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সিদুর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মুছে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গেল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হরিদাসীর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”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এখানে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সিঁথির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সিদুর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কী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বুঝানো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হয়েছে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bn-IN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2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24200" y="4191000"/>
            <a:ext cx="5137945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স্বাধীনতার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ঐতিহাসিক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প্রেক্ষাপট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বিশ্লেষণ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8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15034" y="304800"/>
            <a:ext cx="171393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3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3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277707" y="228600"/>
            <a:ext cx="2665893" cy="685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prstTxWarp prst="textTriangleInverted">
              <a:avLst/>
            </a:prstTxWarp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800" dirty="0"/>
          </a:p>
        </p:txBody>
      </p:sp>
      <p:sp>
        <p:nvSpPr>
          <p:cNvPr id="25" name="TextBox 24"/>
          <p:cNvSpPr txBox="1"/>
          <p:nvPr/>
        </p:nvSpPr>
        <p:spPr>
          <a:xfrm>
            <a:off x="562882" y="1160292"/>
            <a:ext cx="2664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১।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সিঁথির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সিদুর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মুছে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গেল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কার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2714" y="1693126"/>
            <a:ext cx="12057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সাকিনার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57370" y="1653514"/>
            <a:ext cx="11817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হরিদাসীর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46374" y="1660705"/>
            <a:ext cx="1184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কিশোরীর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455123" y="1686463"/>
            <a:ext cx="12282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নারীর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2680096" y="1635085"/>
            <a:ext cx="379138" cy="41657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1" name="TextBox 30"/>
          <p:cNvSpPr txBox="1"/>
          <p:nvPr/>
        </p:nvSpPr>
        <p:spPr>
          <a:xfrm>
            <a:off x="562882" y="2299454"/>
            <a:ext cx="3188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২।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স্বাধীনতার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কপাল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ভাঙল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কার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5663" y="2994684"/>
            <a:ext cx="14654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মদিনা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বিবির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722392" y="2999708"/>
            <a:ext cx="14574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জরিনা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বিবির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31456" y="3012176"/>
            <a:ext cx="1468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মর্জিনা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বিবির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94988" y="2999708"/>
            <a:ext cx="15167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সাকিনা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বিবির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7063" y="3592547"/>
            <a:ext cx="24224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ভগ্নস্তুপে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আর্তনাদরত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কে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33400" y="4264923"/>
            <a:ext cx="1263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অবুঝ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শিশু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841455" y="4251859"/>
            <a:ext cx="1412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থুথ্থড়ে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বুড়ো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462519" y="4252044"/>
            <a:ext cx="848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কুকুর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787769" y="4277802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বিধবা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7039308" y="2948192"/>
            <a:ext cx="446271" cy="48911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2" name="Oval 41"/>
          <p:cNvSpPr/>
          <p:nvPr/>
        </p:nvSpPr>
        <p:spPr>
          <a:xfrm>
            <a:off x="5382401" y="4187281"/>
            <a:ext cx="396619" cy="49753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3" name="TextBox 42"/>
          <p:cNvSpPr txBox="1"/>
          <p:nvPr/>
        </p:nvSpPr>
        <p:spPr>
          <a:xfrm>
            <a:off x="584779" y="4875068"/>
            <a:ext cx="3898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৩।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কবি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শামসুর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রহমানের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পেশা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ছিল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-----------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68040" y="5560323"/>
            <a:ext cx="1449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সাংবাদিকতা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975467" y="5547444"/>
            <a:ext cx="1154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শিক্ষকতা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280842" y="5573202"/>
            <a:ext cx="1393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আইন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ব্যবসা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642399" y="5573202"/>
            <a:ext cx="1124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ঘ.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রাজনীতি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629403" y="5478541"/>
            <a:ext cx="467302" cy="52322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 animBg="1"/>
      <p:bldP spid="42" grpId="0" animBg="1"/>
      <p:bldP spid="43" grpId="0"/>
      <p:bldP spid="44" grpId="0"/>
      <p:bldP spid="45" grpId="0"/>
      <p:bldP spid="46" grpId="0"/>
      <p:bldP spid="47" grpId="0"/>
      <p:bldP spid="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3276600"/>
            <a:ext cx="7467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বাংলায়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তোমাকে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আসতেই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হবে,হে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স্বাধীনতা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আলোচ্য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কবিতায়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কবির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দৃঢ়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মনোভাবে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কার</a:t>
            </a:r>
            <a:r>
              <a:rPr lang="bn-IN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ণ 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ব্যাখ্যা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4" name="Rectangle 3"/>
          <p:cNvSpPr/>
          <p:nvPr/>
        </p:nvSpPr>
        <p:spPr>
          <a:xfrm>
            <a:off x="3319894" y="685800"/>
            <a:ext cx="2504212" cy="830997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ngladesh-flag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905000" y="304800"/>
            <a:ext cx="6325684" cy="338350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28477" y="4343400"/>
            <a:ext cx="6487046" cy="1938992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angle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12000" b="1" spc="50" dirty="0" smtClean="0">
                <a:ln w="11430">
                  <a:solidFill>
                    <a:srgbClr val="FFFF00"/>
                  </a:solidFill>
                </a:ln>
                <a:solidFill>
                  <a:srgbClr val="84286C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2000" b="1" cap="none" spc="50" dirty="0">
              <a:ln w="11430">
                <a:solidFill>
                  <a:srgbClr val="FFFF00"/>
                </a:solidFill>
              </a:ln>
              <a:solidFill>
                <a:srgbClr val="84286C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3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6265" y="455518"/>
            <a:ext cx="2015295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bn-I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2597" y="3209267"/>
            <a:ext cx="4180953" cy="1877437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bn-IN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মোঃ মজিবুর রহমান</a:t>
            </a:r>
            <a: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IN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</a:br>
            <a:r>
              <a:rPr lang="bn-IN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ভাষা শিক্ষক বাংলা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2800" dirty="0" smtClean="0">
                <a:latin typeface="NikoshBAN" pitchFamily="2" charset="0"/>
                <a:cs typeface="NikoshBAN" pitchFamily="2" charset="0"/>
              </a:rPr>
            </a:b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সরকারি টেকনিক্যাল  স্কুল  ও কলেজ</a:t>
            </a:r>
            <a:br>
              <a:rPr lang="bn-IN" sz="2800" dirty="0" smtClean="0">
                <a:latin typeface="NikoshBAN" pitchFamily="2" charset="0"/>
                <a:cs typeface="NikoshBAN" pitchFamily="2" charset="0"/>
              </a:rPr>
            </a:b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নেত্রকোণা।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43525" y="3209269"/>
            <a:ext cx="3043237" cy="224676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তারিখঃ 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17</a:t>
            </a:r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/০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9</a:t>
            </a:r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/২০১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9</a:t>
            </a:r>
            <a:r>
              <a:rPr lang="bn-IN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শ্রেনিঃ   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দশ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ম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বিষয়ঃ   </a:t>
            </a:r>
            <a:r>
              <a:rPr lang="bn-IN" sz="2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বাংলা-১ </a:t>
            </a:r>
            <a:endParaRPr lang="en-US" sz="28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শিক্ষার্থীঃ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94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 জন</a:t>
            </a:r>
          </a:p>
          <a:p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সময়ঃ     </a:t>
            </a:r>
            <a:r>
              <a:rPr lang="bn-IN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৫০ মিনিট</a:t>
            </a:r>
            <a:endParaRPr lang="en-US" sz="2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13140" y="758167"/>
            <a:ext cx="1630700" cy="23987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6" name="Picture 2" descr="C:\Users\jsc\Desktop\Majibur Rahm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8938" y="653715"/>
            <a:ext cx="1624263" cy="241693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1563026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16943" y="5715000"/>
            <a:ext cx="55101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এ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যুদ্ধে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এত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বিসর্জণ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দিয়েছি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পাওয়ার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আশা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য়</a:t>
            </a:r>
            <a:r>
              <a:rPr lang="en-US" sz="2400" b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64834" y="304800"/>
            <a:ext cx="2614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মহান</a:t>
            </a:r>
            <a:r>
              <a:rPr lang="en-US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স্বাধীনতা</a:t>
            </a:r>
            <a:endParaRPr lang="en-US" sz="32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 descr="blogymate-com_bigimg_11122010835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429000"/>
            <a:ext cx="2281726" cy="17787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all-roads-talukder-gunpoint-990_25407_600x45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066800"/>
            <a:ext cx="2286000" cy="1841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j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143000"/>
            <a:ext cx="1905000" cy="177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 descr="j3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066800"/>
            <a:ext cx="2362200" cy="18810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 descr="o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3429000"/>
            <a:ext cx="1809206" cy="1752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3429000"/>
            <a:ext cx="205740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4072" y="2420870"/>
            <a:ext cx="4135856" cy="10081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prstTxWarp prst="textDoubleWave1">
              <a:avLst>
                <a:gd name="adj1" fmla="val 10835"/>
                <a:gd name="adj2" fmla="val 205"/>
              </a:avLst>
            </a:prstTxWarp>
            <a:spAutoFit/>
          </a:bodyPr>
          <a:lstStyle/>
          <a:p>
            <a:r>
              <a:rPr lang="en-US" sz="4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তোমাকে</a:t>
            </a:r>
            <a:r>
              <a:rPr lang="en-US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পাওয়ার</a:t>
            </a:r>
            <a:r>
              <a:rPr lang="en-US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জন্যে,হে</a:t>
            </a:r>
            <a:r>
              <a:rPr lang="en-US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স্বাধীনতা</a:t>
            </a:r>
            <a:endParaRPr lang="en-US" sz="4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0600" y="3657600"/>
            <a:ext cx="2377440" cy="557192"/>
          </a:xfrm>
          <a:prstGeom prst="rect">
            <a:avLst/>
          </a:prstGeom>
          <a:noFill/>
        </p:spPr>
        <p:txBody>
          <a:bodyPr wrap="none" rtlCol="0">
            <a:prstTxWarp prst="textDoubleWave1">
              <a:avLst/>
            </a:prstTxWarp>
            <a:spAutoFit/>
          </a:bodyPr>
          <a:lstStyle/>
          <a:p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শামসুর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IN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রা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হমান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Cloud 6"/>
          <p:cNvSpPr/>
          <p:nvPr/>
        </p:nvSpPr>
        <p:spPr>
          <a:xfrm>
            <a:off x="1483359" y="685800"/>
            <a:ext cx="6177281" cy="1126093"/>
          </a:xfrm>
          <a:prstGeom prst="cloud">
            <a:avLst/>
          </a:prstGeom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0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40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492500" y="685800"/>
            <a:ext cx="2159000" cy="5715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4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8200" y="2133600"/>
            <a:ext cx="78486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bn-BD" sz="2800" b="1" dirty="0" smtClean="0">
                <a:ln w="11430">
                  <a:solidFill>
                    <a:schemeClr val="tx1"/>
                  </a:solidFill>
                </a:ln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 পাঠ</a:t>
            </a:r>
            <a:r>
              <a:rPr lang="bn-IN" sz="2800" b="1" dirty="0" smtClean="0">
                <a:ln w="11430">
                  <a:solidFill>
                    <a:schemeClr val="tx1"/>
                  </a:solidFill>
                </a:ln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শেষে</a:t>
            </a:r>
            <a:r>
              <a:rPr lang="bn-BD" sz="2800" b="1" dirty="0" smtClean="0">
                <a:ln w="11430">
                  <a:solidFill>
                    <a:schemeClr val="tx1"/>
                  </a:solidFill>
                </a:ln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শিক্ষার্থীরা...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>
              <a:buAutoNum type="arabicPeriod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কবি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কবিতা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২. 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নতুন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৩. ‘‘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তোমাকে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পাওয়ার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”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কবিতাটি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৪.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স্বাধীনতার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প্রেক্ষাপট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3200399" y="75760"/>
            <a:ext cx="2743201" cy="991040"/>
            <a:chOff x="5995821" y="-225032"/>
            <a:chExt cx="2493818" cy="1219200"/>
          </a:xfrm>
        </p:grpSpPr>
        <p:sp>
          <p:nvSpPr>
            <p:cNvPr id="5" name="Oval Callout 4"/>
            <p:cNvSpPr/>
            <p:nvPr/>
          </p:nvSpPr>
          <p:spPr>
            <a:xfrm>
              <a:off x="5995821" y="-225032"/>
              <a:ext cx="2133600" cy="1219200"/>
            </a:xfrm>
            <a:prstGeom prst="wedgeEllipseCallout">
              <a:avLst>
                <a:gd name="adj1" fmla="val 1024"/>
                <a:gd name="adj2" fmla="val 49808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/>
            </a:p>
          </p:txBody>
        </p:sp>
        <p:sp>
          <p:nvSpPr>
            <p:cNvPr id="6" name="TextBox 29"/>
            <p:cNvSpPr txBox="1">
              <a:spLocks noChangeArrowheads="1"/>
            </p:cNvSpPr>
            <p:nvPr/>
          </p:nvSpPr>
          <p:spPr bwMode="auto">
            <a:xfrm>
              <a:off x="6065094" y="56197"/>
              <a:ext cx="2424545" cy="719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dirty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altLang="en-US" sz="3200" b="1" dirty="0" err="1">
                  <a:solidFill>
                    <a:srgbClr val="7030A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কবি</a:t>
              </a:r>
              <a:r>
                <a:rPr lang="en-US" altLang="en-US" sz="3200" b="1" dirty="0">
                  <a:solidFill>
                    <a:srgbClr val="7030A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altLang="en-US" sz="3200" b="1" dirty="0" err="1">
                  <a:solidFill>
                    <a:srgbClr val="7030A0"/>
                  </a:solidFill>
                  <a:latin typeface="NikoshBAN" panose="02000000000000000000" pitchFamily="2" charset="0"/>
                  <a:cs typeface="NikoshBAN" panose="02000000000000000000" pitchFamily="2" charset="0"/>
                </a:rPr>
                <a:t>পরিচিতি</a:t>
              </a:r>
              <a:endParaRPr lang="en-US" altLang="en-US" sz="32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7" name="Picture 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2615626"/>
            <a:ext cx="1998662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ounded Rectangle 7"/>
          <p:cNvSpPr/>
          <p:nvPr/>
        </p:nvSpPr>
        <p:spPr>
          <a:xfrm>
            <a:off x="3048000" y="3758626"/>
            <a:ext cx="5562600" cy="1524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উল্লেখযোগ্য</a:t>
            </a:r>
            <a:endParaRPr lang="en-US" sz="2000" b="1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defRPr/>
            </a:pPr>
            <a:r>
              <a:rPr lang="en-US" sz="20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গ্রন্থ</a:t>
            </a:r>
            <a:r>
              <a:rPr lang="en-US" sz="28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bn-BD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971800" y="2387027"/>
            <a:ext cx="5638800" cy="12192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কর্ম</a:t>
            </a:r>
            <a:r>
              <a:rPr lang="en-US" sz="24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sz="28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: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048000" y="5587426"/>
            <a:ext cx="5257800" cy="50857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মৃত্যু</a:t>
            </a:r>
            <a:r>
              <a:rPr lang="en-US" sz="28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2895601" y="1383726"/>
            <a:ext cx="5562599" cy="10032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জন্ম</a:t>
            </a:r>
            <a:r>
              <a:rPr lang="en-US" sz="28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:</a:t>
            </a:r>
          </a:p>
        </p:txBody>
      </p:sp>
      <p:cxnSp>
        <p:nvCxnSpPr>
          <p:cNvPr id="12" name="Straight Arrow Connector 11"/>
          <p:cNvCxnSpPr>
            <a:stCxn id="7" idx="3"/>
            <a:endCxn id="11" idx="1"/>
          </p:cNvCxnSpPr>
          <p:nvPr/>
        </p:nvCxnSpPr>
        <p:spPr bwMode="auto">
          <a:xfrm flipV="1">
            <a:off x="2227262" y="1885376"/>
            <a:ext cx="668339" cy="2020888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3"/>
            <a:endCxn id="9" idx="1"/>
          </p:cNvCxnSpPr>
          <p:nvPr/>
        </p:nvCxnSpPr>
        <p:spPr>
          <a:xfrm flipV="1">
            <a:off x="2227262" y="2996627"/>
            <a:ext cx="744538" cy="909637"/>
          </a:xfrm>
          <a:prstGeom prst="straightConnector1">
            <a:avLst/>
          </a:prstGeom>
          <a:ln w="76200"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3"/>
            <a:endCxn id="8" idx="1"/>
          </p:cNvCxnSpPr>
          <p:nvPr/>
        </p:nvCxnSpPr>
        <p:spPr>
          <a:xfrm>
            <a:off x="2227262" y="3906264"/>
            <a:ext cx="820738" cy="614362"/>
          </a:xfrm>
          <a:prstGeom prst="straightConnector1">
            <a:avLst/>
          </a:prstGeom>
          <a:ln w="76200">
            <a:solidFill>
              <a:srgbClr val="CC009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" idx="3"/>
            <a:endCxn id="10" idx="1"/>
          </p:cNvCxnSpPr>
          <p:nvPr/>
        </p:nvCxnSpPr>
        <p:spPr>
          <a:xfrm>
            <a:off x="2227262" y="3906264"/>
            <a:ext cx="820738" cy="1935449"/>
          </a:xfrm>
          <a:prstGeom prst="straightConnector1">
            <a:avLst/>
          </a:prstGeom>
          <a:ln w="76200">
            <a:solidFill>
              <a:srgbClr val="9900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0" y="1396426"/>
            <a:ext cx="457689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১৯২৯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সালের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২৪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অক্টোবর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ঢাকা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শহরে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জন্ম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গ্রহন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  <a:p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পৈতৃক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নিবাস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নরসিংদী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জেলার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রায়পুরা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থানার</a:t>
            </a:r>
            <a:endParaRPr lang="en-US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পাহাড়তলী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গ্রামে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4800" y="5587426"/>
            <a:ext cx="26116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২০০৬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সালের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১৭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আগস্ট</a:t>
            </a:r>
            <a:r>
              <a:rPr lang="bn-IN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28872" y="3706506"/>
            <a:ext cx="431720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প্রথম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গান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‍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দ্বিতীয়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মৃত্যুর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আগে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রৌদ্র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করোটিতে,বিধ্বস্ত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নীলিমা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নিরালোকে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দিব্যরথ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বন্দী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শিবির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</a:p>
          <a:p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দুঃসময়ের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মুখোমুখি,ফিরিয়ে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নাও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ঘাতক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কাঁটা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</a:p>
          <a:p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স্বপ্ন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দ্যাখে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আমি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অনাহারী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দেশদ্রোহী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endParaRPr lang="en-US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ইচ্ছে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হরিণের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হাড়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1000" y="2539426"/>
            <a:ext cx="495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ঢাকার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পোগোজ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স্কুল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ম্যাট্রিক,ঢাকা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কলেজ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endParaRPr lang="en-US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ইন্টার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মিডিয়েট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ঢাকা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বিশ্ববিদ্যালয়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স্নাতক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ডিগ্রি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লাভ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তিনি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পেশায়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ছিলেন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একজন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সাংবাদিক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8600" y="5181600"/>
            <a:ext cx="2209800" cy="369332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bn-BD" b="1" dirty="0" smtClean="0"/>
              <a:t>শামসুর রাহমান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29000" y="762000"/>
            <a:ext cx="1981200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আদর্শ</a:t>
            </a: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তোমাকে পাওয়ার জন্য হে স্বাধীনতা। চন্দ্রিমা দেয়ার একক আবৃত্তি। কবি- শামসুর রাহমান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95600" y="2490788"/>
            <a:ext cx="33528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3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1" y="2057400"/>
            <a:ext cx="3733800" cy="37797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771900" y="381000"/>
            <a:ext cx="1600200" cy="5847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200" dirty="0" err="1" smtClean="0">
                <a:ln>
                  <a:solidFill>
                    <a:srgbClr val="92D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নিরব</a:t>
            </a:r>
            <a:r>
              <a:rPr lang="en-US" sz="3200" dirty="0" smtClean="0">
                <a:ln>
                  <a:solidFill>
                    <a:srgbClr val="92D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 smtClean="0">
                <a:ln>
                  <a:solidFill>
                    <a:srgbClr val="92D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পা</a:t>
            </a:r>
            <a:r>
              <a:rPr lang="en-US" sz="3200" dirty="0" err="1" smtClean="0">
                <a:ln>
                  <a:solidFill>
                    <a:srgbClr val="92D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ঠ</a:t>
            </a:r>
            <a:endParaRPr lang="en-US" sz="3200" dirty="0">
              <a:ln>
                <a:solidFill>
                  <a:srgbClr val="92D05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 descr="IMG_20140821_00114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235" y="2133600"/>
            <a:ext cx="3490965" cy="355356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353399" y="1911397"/>
            <a:ext cx="2947379" cy="66026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কপাল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2948186" y="304800"/>
            <a:ext cx="3474720" cy="6160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শব্দার্থ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143570"/>
            <a:ext cx="1617785" cy="4360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8475" y="1152459"/>
            <a:ext cx="1617785" cy="433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81800" y="1143000"/>
            <a:ext cx="1617785" cy="4981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অর্থ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8942" y="3281671"/>
            <a:ext cx="2743059" cy="52322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অগনন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প্রাণ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হানি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48942" y="4884473"/>
            <a:ext cx="2452396" cy="64633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আর্তনাদ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04693" y="1983538"/>
            <a:ext cx="2396645" cy="646331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ভাগ্য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682" y="3106366"/>
            <a:ext cx="2653182" cy="113166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778" y="1749711"/>
            <a:ext cx="2653181" cy="11139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134" y="4641696"/>
            <a:ext cx="2536825" cy="1131887"/>
          </a:xfrm>
          <a:prstGeom prst="rect">
            <a:avLst/>
          </a:prstGeom>
        </p:spPr>
      </p:pic>
      <p:sp>
        <p:nvSpPr>
          <p:cNvPr id="15" name="Pentagon 14"/>
          <p:cNvSpPr/>
          <p:nvPr/>
        </p:nvSpPr>
        <p:spPr>
          <a:xfrm>
            <a:off x="335503" y="3358158"/>
            <a:ext cx="2892179" cy="66026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রক্তগঙ্গা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6" name="Pentagon 15"/>
          <p:cNvSpPr/>
          <p:nvPr/>
        </p:nvSpPr>
        <p:spPr>
          <a:xfrm>
            <a:off x="355009" y="4739745"/>
            <a:ext cx="3062125" cy="66026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NikoshBAN" panose="02000000000000000000" pitchFamily="2" charset="0"/>
                <a:cs typeface="NikoshBAN" panose="02000000000000000000" pitchFamily="2" charset="0"/>
              </a:rPr>
              <a:t>চিৎকার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421</Words>
  <Application>Microsoft Office PowerPoint</Application>
  <PresentationFormat>On-screen Show (4:3)</PresentationFormat>
  <Paragraphs>86</Paragraphs>
  <Slides>14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by adguard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Academy TSC  Netrakona</dc:creator>
  <cp:lastModifiedBy>Academy TSC  Netrakona</cp:lastModifiedBy>
  <cp:revision>39</cp:revision>
  <dcterms:created xsi:type="dcterms:W3CDTF">2019-09-20T14:16:24Z</dcterms:created>
  <dcterms:modified xsi:type="dcterms:W3CDTF">2019-10-11T13:33:16Z</dcterms:modified>
</cp:coreProperties>
</file>