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7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2488-60F3-403F-9A94-EEB8E3EF9A5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5073-50F9-4575-8EDD-7D3F9D92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jumder89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png"/><Relationship Id="rId7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740" y="180387"/>
            <a:ext cx="7484188" cy="8309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8712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9" y="1407502"/>
            <a:ext cx="2289562" cy="205032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794528" y="1407502"/>
            <a:ext cx="1722425" cy="2050328"/>
            <a:chOff x="9123313" y="5795941"/>
            <a:chExt cx="1566710" cy="847490"/>
          </a:xfrm>
          <a:noFill/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313" y="5806876"/>
              <a:ext cx="928295" cy="836555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108" y="5795941"/>
              <a:ext cx="701915" cy="847490"/>
            </a:xfrm>
            <a:prstGeom prst="rect">
              <a:avLst/>
            </a:prstGeom>
            <a:grpFill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0" y="3620465"/>
            <a:ext cx="3412785" cy="200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13" y="1407502"/>
            <a:ext cx="3181591" cy="4218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" r="8031"/>
          <a:stretch/>
        </p:blipFill>
        <p:spPr>
          <a:xfrm>
            <a:off x="8307543" y="1407502"/>
            <a:ext cx="3183872" cy="4218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127" y="216355"/>
            <a:ext cx="55215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আরও কিছু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6953" y="6135221"/>
            <a:ext cx="422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ভিটামিনের 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4849"/>
            <a:ext cx="8252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ভিটামিনের 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অভাব জনিত রোগ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0050" y="1191119"/>
            <a:ext cx="748102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A-</a:t>
            </a:r>
            <a:r>
              <a:rPr lang="bn-BD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উৎসঃ</a:t>
            </a:r>
            <a:r>
              <a:rPr lang="bn-IN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ধরনের সবুজ ও লাল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শাকসব্জি,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গাজর,বীট,মিষ্টি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কুমড়া, পাকা আম- কাঁঠাল,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পাকা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পেপে, ডিমের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যকৃত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মলা মাছে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পাওয়া যায়।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রোগঃ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জেরপলমিয়া, সর্দি-কাশি, ইনফ্লুয়েঞ্জা ইত্যাদি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174654"/>
            <a:ext cx="3263468" cy="257101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65379" y="4105293"/>
            <a:ext cx="7480394" cy="212365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C-</a:t>
            </a:r>
            <a:r>
              <a:rPr lang="bn-BD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উৎসঃ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কাঁচা ও টক জাতীয় ফল-মূল।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আমড়া,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আনারস,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লেবু,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আমলকি,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কামারাঙা,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পেয়ারা ইত্যাদি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রোগঃ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স্কার্ভি রোগ,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দাঁতের মাড়ি ফোলা, তক ও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চর্ম রোগ ইত্যাদি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4105293"/>
            <a:ext cx="3278772" cy="2123658"/>
          </a:xfrm>
          <a:prstGeom prst="rect">
            <a:avLst/>
          </a:prstGeom>
          <a:noFill/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51221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2251398"/>
            <a:ext cx="7670555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D-</a:t>
            </a:r>
            <a:r>
              <a:rPr lang="bn-BD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উৎসঃ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ভোজ্য তেল, দুধ ও ধুগ্ধ জাতীয় খাদ্য, বিভিন্ন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ডিমের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ঘি,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চর্বি ইত্যাদিতে ভিটামিন ‘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’পাওয়া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রিকেটস, অস্থি ও দাঁতের গঠন ব্যহত হয়, হিমোগ্লোবিন তৈরিতে বিঘ্ন ঘটে।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/>
          <a:stretch/>
        </p:blipFill>
        <p:spPr>
          <a:xfrm>
            <a:off x="484909" y="2043575"/>
            <a:ext cx="3232560" cy="2862322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70362" y="296982"/>
            <a:ext cx="84069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ভিটামিনের 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অভাব জনিত রোগ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6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2909" y="444006"/>
            <a:ext cx="2170564" cy="44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431" y="3427608"/>
            <a:ext cx="413412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27949"/>
              </p:ext>
            </p:extLst>
          </p:nvPr>
        </p:nvGraphicFramePr>
        <p:xfrm>
          <a:off x="806199" y="4073939"/>
          <a:ext cx="10676585" cy="25846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3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047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</a:t>
                      </a:r>
                      <a:endParaRPr lang="en-US" sz="3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অভাব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জনিত রোগ</a:t>
                      </a:r>
                      <a:endParaRPr lang="en-US" sz="3600" b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sz="3200" b="0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3200" b="0" dirty="0">
                        <a:solidFill>
                          <a:srgbClr val="0E9A2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sz="3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2668" y="21624"/>
            <a:ext cx="284364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701056"/>
            <a:ext cx="4973780" cy="27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484" y="59824"/>
            <a:ext cx="25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619" y="955434"/>
            <a:ext cx="877513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খাদ্যের উপাদান কয়টি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968" y="2266799"/>
            <a:ext cx="87699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সূর্য রশ্মি থেকে পাওয়া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618" y="3022574"/>
            <a:ext cx="22011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9" y="3022575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4362" y="3014029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4297" y="2996398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274" y="1604100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৫টি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5968" y="1607751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4699" y="1621332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৬টি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0381" y="1607751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৪টি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5968" y="3659402"/>
            <a:ext cx="87699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ভিটামিন ‘ই’ পাওয়া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4618" y="4304071"/>
            <a:ext cx="2585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8810" y="4339716"/>
            <a:ext cx="34670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16" y="4353623"/>
            <a:ext cx="23621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যকৃতে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9032" y="5040722"/>
            <a:ext cx="87768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4618" y="5737278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5728466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5812" y="5737278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0837" y="5731353"/>
            <a:ext cx="1995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5102" y="228844"/>
            <a:ext cx="279518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5102" y="222264"/>
            <a:ext cx="27951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89" y="4698436"/>
            <a:ext cx="10988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প্রতিবেলার খাবারে আমিষ, শর্করা ও স্নেহ পদার্থ অন্তর্ভুক্ত করে একটি খাদ্য তালিকা তৈরি করে আনবে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173182"/>
            <a:ext cx="2916382" cy="588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r="1205"/>
          <a:stretch/>
        </p:blipFill>
        <p:spPr>
          <a:xfrm>
            <a:off x="3366655" y="1158593"/>
            <a:ext cx="5597236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2" y="208673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3" y="5590663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56" y="1091654"/>
            <a:ext cx="50958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059" y="3628032"/>
            <a:ext cx="5279409" cy="2739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নামঃসুমন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2"/>
              </a:rPr>
              <a:t>majumder895@gmail.com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No: 01714-556509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2974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4653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4686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11012" y="3564160"/>
            <a:ext cx="5434626" cy="2998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০০/10/২০১৯ইং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37615" y="198555"/>
            <a:ext cx="2618508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48" y="1236046"/>
            <a:ext cx="1772815" cy="2172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236046"/>
            <a:ext cx="2060661" cy="21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286603"/>
            <a:ext cx="4449171" cy="3862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57745" y="1176988"/>
            <a:ext cx="9651689" cy="40738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:\H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705" y="2226093"/>
            <a:ext cx="2347321" cy="165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 descr="E:\H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2051" y="2360120"/>
            <a:ext cx="2427258" cy="15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E:\H1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487" y="3691246"/>
            <a:ext cx="2172581" cy="1259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7" descr="E:\H-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7231" y="2014702"/>
            <a:ext cx="3404740" cy="195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31" y="1357618"/>
            <a:ext cx="2237353" cy="1386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18" y="1332889"/>
            <a:ext cx="2104316" cy="1307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79333" y="124047"/>
            <a:ext cx="41897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6" descr="E:\H-2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7611" y="3635287"/>
            <a:ext cx="2383225" cy="131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515762" y="5554740"/>
            <a:ext cx="352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4248" y="5565367"/>
            <a:ext cx="352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8641" y="5568891"/>
            <a:ext cx="710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750" y="5561816"/>
            <a:ext cx="352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1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30436" y="275937"/>
            <a:ext cx="3186546" cy="85535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4963" y="1496290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7" y="2507621"/>
            <a:ext cx="5126182" cy="30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2773" y="1555784"/>
            <a:ext cx="7940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 </a:t>
            </a: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খ্যাদ্য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ডি-এর অভাব জনিত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চাহিদা অনুযায়ী ভিটামিন নির্বাচন করতে পারবে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6340" y="10390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5842" y="1721150"/>
            <a:ext cx="2006404" cy="2351297"/>
            <a:chOff x="1828628" y="4780015"/>
            <a:chExt cx="2006404" cy="1677857"/>
          </a:xfrm>
        </p:grpSpPr>
        <p:pic>
          <p:nvPicPr>
            <p:cNvPr id="4" name="Picture 3" descr="C:\Users\DOEL\Desktop\Alok\DSC_00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18240" r="24855" b="40412"/>
            <a:stretch/>
          </p:blipFill>
          <p:spPr bwMode="auto">
            <a:xfrm>
              <a:off x="1828628" y="5483120"/>
              <a:ext cx="1200705" cy="9747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004932" y="4780015"/>
              <a:ext cx="1830100" cy="1655677"/>
              <a:chOff x="2181235" y="4808323"/>
              <a:chExt cx="1830100" cy="1655677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235" y="4808323"/>
                <a:ext cx="1477493" cy="103074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7" name="Picture 6" descr="E:\H-24.jp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28773" t="13646" r="12189" b="11642"/>
              <a:stretch/>
            </p:blipFill>
            <p:spPr bwMode="auto">
              <a:xfrm>
                <a:off x="3029332" y="5533609"/>
                <a:ext cx="982003" cy="93039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3310607" y="1721150"/>
            <a:ext cx="2538512" cy="2466199"/>
            <a:chOff x="1719041" y="4668579"/>
            <a:chExt cx="2538512" cy="1951304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475" y="5464156"/>
              <a:ext cx="1209078" cy="1155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grpSp>
          <p:nvGrpSpPr>
            <p:cNvPr id="12" name="Group 11"/>
            <p:cNvGrpSpPr/>
            <p:nvPr/>
          </p:nvGrpSpPr>
          <p:grpSpPr>
            <a:xfrm>
              <a:off x="1719041" y="4668579"/>
              <a:ext cx="1871756" cy="1836402"/>
              <a:chOff x="1719041" y="4668579"/>
              <a:chExt cx="1871756" cy="1836402"/>
            </a:xfrm>
          </p:grpSpPr>
          <p:pic>
            <p:nvPicPr>
              <p:cNvPr id="13" name="Picture 3" descr="C:\Users\DOEL\Desktop\imfage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9041" y="5583494"/>
                <a:ext cx="1341135" cy="9214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2476" y="4668579"/>
                <a:ext cx="1208321" cy="8552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02" y="1721150"/>
            <a:ext cx="2862964" cy="2433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7"/>
          <a:stretch/>
        </p:blipFill>
        <p:spPr>
          <a:xfrm>
            <a:off x="9271159" y="1721150"/>
            <a:ext cx="2398190" cy="246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59011" y="4988170"/>
            <a:ext cx="11092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সমস্ত খাদ্যগুলো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ক্যালরি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ক্ষয়পূরণ, বৃদ্ধিসাধন ও দেহ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গঠনে সহয়তা করে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আর তাই এ ধরনের খাদ্যবস্তুকে সুষম খাদ্য বলা হয়।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85842" y="4256558"/>
            <a:ext cx="227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0607" y="4263795"/>
            <a:ext cx="238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3096" y="4263795"/>
            <a:ext cx="258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71159" y="4256558"/>
            <a:ext cx="238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9333" y="124047"/>
            <a:ext cx="41897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86359" y="433003"/>
            <a:ext cx="1988459" cy="443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24" y="5345636"/>
            <a:ext cx="1101124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উত্তরঃ যে সমস্ত খাদ্যবস্তু দেহের ক্যালরি </a:t>
            </a:r>
            <a:r>
              <a:rPr lang="bn-BD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চাহি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করে,</a:t>
            </a:r>
            <a:r>
              <a:rPr lang="bn-IN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ক্ষয়পূরণ, বৃদ্ধিসাধন </a:t>
            </a:r>
            <a:r>
              <a:rPr lang="bn-BD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bn-IN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গঠনে </a:t>
            </a:r>
            <a:r>
              <a:rPr lang="bn-BD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সহয়তা করে তাকে সুষম খাদ্য বলে। 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9941" y="4491382"/>
            <a:ext cx="1953409" cy="8542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790071" y="123310"/>
            <a:ext cx="2653145" cy="637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5322" y="3771868"/>
            <a:ext cx="414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32" y="876268"/>
            <a:ext cx="34004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2" y="1496507"/>
            <a:ext cx="2680303" cy="286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93" y="1474370"/>
            <a:ext cx="2841938" cy="285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t="-4474"/>
          <a:stretch/>
        </p:blipFill>
        <p:spPr>
          <a:xfrm>
            <a:off x="8456611" y="1341912"/>
            <a:ext cx="2741777" cy="304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21039" y="4579528"/>
            <a:ext cx="907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রিকেটস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79" y="5176371"/>
            <a:ext cx="1113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রিকেটস রোগের লক্ষণঃ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হাড় নরম হয়,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পায়ের হাড় ধনুকের মত বেঁকে যায়, হাত পায়ের গিট ফুলে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9333" y="124047"/>
            <a:ext cx="41897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8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7370" y="4734230"/>
            <a:ext cx="82717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ভিটামিন ডি-এর অভাব জনিত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27311" y="540179"/>
            <a:ext cx="1857028" cy="443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927" y="110424"/>
            <a:ext cx="279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/>
          <a:stretch/>
        </p:blipFill>
        <p:spPr>
          <a:xfrm>
            <a:off x="3591765" y="982552"/>
            <a:ext cx="4862945" cy="35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542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</cp:lastModifiedBy>
  <cp:revision>28</cp:revision>
  <dcterms:created xsi:type="dcterms:W3CDTF">2019-09-28T12:59:54Z</dcterms:created>
  <dcterms:modified xsi:type="dcterms:W3CDTF">2019-10-11T16:04:04Z</dcterms:modified>
</cp:coreProperties>
</file>