
<file path=[Content_Types].xml><?xml version="1.0" encoding="utf-8"?>
<Types xmlns="http://schemas.openxmlformats.org/package/2006/content-types">
  <Default Extension="jfif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2" r:id="rId2"/>
    <p:sldId id="256" r:id="rId3"/>
    <p:sldId id="274" r:id="rId4"/>
    <p:sldId id="261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5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9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62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2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F6A2-A216-4BE9-8C4F-A1D06D45A72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F0CAD9-6112-4B6C-B09C-76A33355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1334" y="2612571"/>
            <a:ext cx="8596668" cy="928915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শ্রেণিকক্ষে সকলকে স্বাগত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4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467" y="0"/>
            <a:ext cx="3746500" cy="7239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bn-IN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বিবাহ</a:t>
            </a:r>
            <a:endParaRPr lang="en-US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723900"/>
            <a:ext cx="8509000" cy="4991100"/>
          </a:xfrm>
        </p:spPr>
      </p:pic>
      <p:sp>
        <p:nvSpPr>
          <p:cNvPr id="3" name="Rounded Rectangle 2"/>
          <p:cNvSpPr/>
          <p:nvPr/>
        </p:nvSpPr>
        <p:spPr>
          <a:xfrm>
            <a:off x="952500" y="5524500"/>
            <a:ext cx="92646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বিবাহের পর বঊ ঘরে তোলা উপলক্ষে “বউ তুলনা”অনুষ্ঠান করে।চাকমা বিবাহ “ চুঙ্গুলাং” পূজা অনুষ্ঠানের মাধমে সামাজিক স্বীকৃতি লাভ করে । চাকমা সমাজ পিতৃতান্ত্রিক।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8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191" y="186520"/>
            <a:ext cx="4019614" cy="7278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bn-IN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অন্ত্যেষ্টিক্রিয়া</a:t>
            </a:r>
            <a:endParaRPr lang="en-US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40" y="1193421"/>
            <a:ext cx="9034818" cy="4279332"/>
          </a:xfrm>
        </p:spPr>
      </p:pic>
      <p:sp>
        <p:nvSpPr>
          <p:cNvPr id="3" name="Rounded Rectangle 2"/>
          <p:cNvSpPr/>
          <p:nvPr/>
        </p:nvSpPr>
        <p:spPr>
          <a:xfrm>
            <a:off x="1351128" y="5636525"/>
            <a:ext cx="8502556" cy="10235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মৃত্যুবরণ করল গ্রামের সবাই যার যার ঘরের দরজায় মাটির হাঁড়িতে তুষের আগুন জ্বালিয়ে রাখে,যাতে অপদেবতা বা ভূত-পেত উপদ্রুপ করতে পারে না। মৃত্যুর সপ্তমদিনে “সাদ্দিন্যা” অনুষ্ঠান করা হয়।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86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3172" y="493899"/>
            <a:ext cx="2625424" cy="7999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051" y="5341377"/>
            <a:ext cx="8596668" cy="144242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ধর্মীয় উৎসব কি কি?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চাকমাদের বিবাহের ধরণ কেমন 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15" y="1673912"/>
            <a:ext cx="5768738" cy="32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54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758188" cy="6134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29051"/>
            <a:ext cx="6828935" cy="391231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চাকমাদের মধ্যে কোন ধরণের বিয়ে নিষিদ্ধ ?</a:t>
            </a:r>
          </a:p>
          <a:p>
            <a:pPr marL="0" indent="0">
              <a:buNone/>
            </a:pP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বিধবা বিবাহ                     (খ) ক্রস- কাজিন বিবাহ</a:t>
            </a:r>
          </a:p>
          <a:p>
            <a:pPr marL="0" indent="0">
              <a:buNone/>
            </a:pP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(গ)প্যারালাল কাজিন বিবাহ         (ঘ) মামাতো ভাই-বোনের বিবাহ</a:t>
            </a:r>
          </a:p>
          <a:p>
            <a:pPr marL="0" indent="0">
              <a:buNone/>
            </a:pP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চাকমা সমাজে মৌজা প্রধানকে কি বলা হয় ?</a:t>
            </a:r>
          </a:p>
          <a:p>
            <a:pPr marL="0" indent="0">
              <a:buNone/>
            </a:pP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রাজা                                (খ) কারবারি</a:t>
            </a:r>
          </a:p>
          <a:p>
            <a:pPr marL="0" indent="0">
              <a:buNone/>
            </a:pP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হেডম্যান                             (ঘ) মাঝি</a:t>
            </a:r>
          </a:p>
          <a:p>
            <a:pPr marL="0" indent="0">
              <a:buNone/>
            </a:pP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আদাম কি?</a:t>
            </a:r>
          </a:p>
          <a:p>
            <a:pPr marL="0" indent="0">
              <a:buNone/>
            </a:pP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মারমাদের গ্রাম                     (খ) গারোদের গ্রাম প্রধান</a:t>
            </a:r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পরিবারগুচ্চ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(ঘ)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46161" y="283873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80193" y="5587931"/>
            <a:ext cx="286603" cy="3063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0193" y="4333140"/>
            <a:ext cx="286603" cy="3063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0193" y="2624918"/>
            <a:ext cx="286603" cy="3063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41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066" y="609600"/>
            <a:ext cx="1951630" cy="837063"/>
          </a:xfrm>
          <a:solidFill>
            <a:schemeClr val="accent1"/>
          </a:solidFill>
        </p:spPr>
        <p:txBody>
          <a:bodyPr/>
          <a:lstStyle/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57" y="1729723"/>
            <a:ext cx="5895834" cy="3333596"/>
          </a:xfrm>
        </p:spPr>
      </p:pic>
      <p:sp>
        <p:nvSpPr>
          <p:cNvPr id="3" name="Rounded Rectangle 2"/>
          <p:cNvSpPr/>
          <p:nvPr/>
        </p:nvSpPr>
        <p:spPr>
          <a:xfrm rot="10800000" flipV="1">
            <a:off x="873455" y="5500048"/>
            <a:ext cx="8925637" cy="8325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61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8441"/>
            <a:ext cx="15016844" cy="677817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20113" y="2423886"/>
            <a:ext cx="2960915" cy="13208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88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88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43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3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idx="1"/>
          </p:nvPr>
        </p:nvSpPr>
        <p:spPr>
          <a:xfrm>
            <a:off x="4641942" y="747676"/>
            <a:ext cx="3399059" cy="57626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half" idx="2"/>
          </p:nvPr>
        </p:nvSpPr>
        <p:spPr>
          <a:xfrm>
            <a:off x="915945" y="1554521"/>
            <a:ext cx="5246914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উম্মে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হাবিবা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আক্তার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বওলা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ডিগ্রি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কলেজ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ফুলপুর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ময়মনসিংহ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Content Placeholder 7"/>
          <p:cNvSpPr>
            <a:spLocks noGrp="1"/>
          </p:cNvSpPr>
          <p:nvPr>
            <p:ph sz="quarter" idx="4"/>
          </p:nvPr>
        </p:nvSpPr>
        <p:spPr>
          <a:xfrm>
            <a:off x="6438211" y="1554521"/>
            <a:ext cx="5244273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>
              <a:buNone/>
            </a:pPr>
            <a:endParaRPr lang="en-US" sz="32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শ্রেণিঃ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দ্বাদশ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চতুর্থ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চাকমা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৪০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মিনিট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60" y="1829498"/>
            <a:ext cx="2465808" cy="224997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0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5" grpId="0" build="p" animBg="1"/>
      <p:bldP spid="1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560899" cy="7824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2612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বাসস্থান কি রূপ তা বলতে পারবে। 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চাকমাদের খাবার সম্পর্কে বলতে পারবে।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চাকমাদের জীবনব্যবস্থা সম্পর্কে ব্যাখ্যা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66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2" y="159224"/>
            <a:ext cx="5163908" cy="60505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কোথায় কোথায় বাস করে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0" y="1064525"/>
            <a:ext cx="7410733" cy="5617408"/>
          </a:xfrm>
        </p:spPr>
      </p:pic>
      <p:sp>
        <p:nvSpPr>
          <p:cNvPr id="11" name="Oval 10"/>
          <p:cNvSpPr/>
          <p:nvPr/>
        </p:nvSpPr>
        <p:spPr>
          <a:xfrm>
            <a:off x="7983940" y="4394580"/>
            <a:ext cx="354841" cy="3957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338780" y="5336275"/>
            <a:ext cx="327547" cy="1910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36023" y="1241946"/>
            <a:ext cx="3630304" cy="676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36024" y="1241946"/>
            <a:ext cx="3630304" cy="6762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3893" y="5991367"/>
            <a:ext cx="4503761" cy="464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83893" y="5863068"/>
            <a:ext cx="4503761" cy="8188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96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192" y="1"/>
            <a:ext cx="4353636" cy="8598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6" y="896203"/>
            <a:ext cx="6127846" cy="51383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02" y="879143"/>
            <a:ext cx="5901598" cy="51725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556" y="5854891"/>
            <a:ext cx="12029443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পুরুষের ঐতিহ্যবাহী পোশাক হলো নিম্নাঙ্গে ধুতি ও জল গামছা এবং উত্তমাঙ্গে ‘সলুম’।চাকমা মেয়েদের ঐতিহ্যবাহি পোশাক হলো লাল-কালো স্ট্রাইপের নিম্নাঙ্গের “পিনোন” এবং উত্তমাঙ্গে “খাদি”।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96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552" y="0"/>
            <a:ext cx="4481520" cy="80976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ধর্মীয় উৎসব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809766"/>
            <a:ext cx="4938978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21" y="809766"/>
            <a:ext cx="4968069" cy="38814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77334" y="4787900"/>
            <a:ext cx="10016066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বৌদ্ধ ধর্মাবলম্বী। তাদের ধর্মীয় উৎসবের মধ্যে রয়েছে বুদ্ধপূর্ণিমা,আষারী পূর্ণিমা,আশ্বিনী পূর্ণিমা,মধু পূর্ণিমা,মাঘী পূর্ণিমা,বৈশাখী পূর্ণিমা ইত্যাদি।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68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444" y="363940"/>
            <a:ext cx="4044791" cy="50951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0" y="873456"/>
            <a:ext cx="5232009" cy="47903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39" y="873457"/>
            <a:ext cx="5686157" cy="479036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20800" y="5892800"/>
            <a:ext cx="10210800" cy="9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অর্থব্যবস্থা জুমচাষ কৃষি, উদ্যান চাষ, ফলজ ও বনজ উদ্ভিজ চাষ, চাকরি প্রভৃতির উপর নির্ভরশীল।চাকমাদের ভাষা ইন্দো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ইউরোপীয় ভাষা পরিবারের অন্তর্ভূক্ত।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4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882" y="0"/>
            <a:ext cx="4263156" cy="7246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ঘরবাড়ির ধরণ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617"/>
            <a:ext cx="5745707" cy="47896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7" y="724617"/>
            <a:ext cx="6264323" cy="478969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5514311"/>
            <a:ext cx="12192000" cy="1343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মাচার উপর বাঁশের তৈরি ঘরে বাস করে। চাকমারা মাটি থেকে ৬ ফুট পর্যন্ত উঁচু খুটু পুঁতে তার উপর প্লাটফর্ম তৈরি করে তাতে ঘর নির্মাণ করে।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54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493" y="0"/>
            <a:ext cx="2694107" cy="7415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2" y="900942"/>
            <a:ext cx="5842675" cy="46743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47" y="900943"/>
            <a:ext cx="5568286" cy="467435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4772" y="5575300"/>
            <a:ext cx="11531328" cy="1123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খাদ্যাভ্যাসের মধ্যে ভাত,মাছ,মাংস,শাকসবজি ও ফলমূল ।তারা সবজির সাথে নাপ্পি(শুটকি গুড়ার পেষ্ট) ব্যবহার করে। উৎসব-পার্বণে ‘বিনিখোয়া পিঠা’, ‘সান্নি পিঠা’ তৈরি করা হয় ।পানীয় হিসাবে ‘জগরা’ বিয়ার ‘কানজি’(টক স্বাদের পানীয়), ‘দোজনী’(হুইস্কির চেয়ে শক্তিশালী) প্রভৃতির ব্যবস্থা হয় ।তারা মুরগী ও শূকরের মাংস খায়।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6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1521</TotalTime>
  <Words>433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NikoshBAN</vt:lpstr>
      <vt:lpstr>Shonar Bangla</vt:lpstr>
      <vt:lpstr>Trebuchet MS</vt:lpstr>
      <vt:lpstr>Vrinda</vt:lpstr>
      <vt:lpstr>Wingdings 3</vt:lpstr>
      <vt:lpstr>Facet</vt:lpstr>
      <vt:lpstr>মাল্টিমিডিয়া শ্রেণিকক্ষে সকলকে স্বাগত</vt:lpstr>
      <vt:lpstr>PowerPoint Presentation</vt:lpstr>
      <vt:lpstr>শিখনফল</vt:lpstr>
      <vt:lpstr>চাকমারা কোথায় কোথায় বাস করে</vt:lpstr>
      <vt:lpstr>আজকের পাঠের বিষয়</vt:lpstr>
      <vt:lpstr>চাকমাদের ধর্মীয় উৎসব</vt:lpstr>
      <vt:lpstr>চাকমাদের জীবন ব্যবস্থা</vt:lpstr>
      <vt:lpstr>চাকমাদের ঘরবাড়ির ধরণ</vt:lpstr>
      <vt:lpstr>চাকমাদের খাবার</vt:lpstr>
      <vt:lpstr>চাকমাদের বিবাহ</vt:lpstr>
      <vt:lpstr>চাকমাদের অন্ত্যেষ্টিক্রিয়া</vt:lpstr>
      <vt:lpstr>জোড়ায় কাজ</vt:lpstr>
      <vt:lpstr>মূল্যায়ন</vt:lpstr>
      <vt:lpstr>বাড়ির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2019-09-22T11:23:22Z</dcterms:created>
  <dcterms:modified xsi:type="dcterms:W3CDTF">2019-10-10T18:00:16Z</dcterms:modified>
</cp:coreProperties>
</file>