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3" r:id="rId13"/>
    <p:sldId id="268" r:id="rId14"/>
    <p:sldId id="269" r:id="rId15"/>
    <p:sldId id="271" r:id="rId16"/>
    <p:sldId id="274" r:id="rId17"/>
    <p:sldId id="270" r:id="rId18"/>
    <p:sldId id="273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985000" cy="43688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 rot="290112">
            <a:off x="1983802" y="4758779"/>
            <a:ext cx="6248400" cy="2133600"/>
          </a:xfrm>
          <a:prstGeom prst="irregularSeal2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0946" y="5520778"/>
            <a:ext cx="2980303" cy="769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634" y="152400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8719054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রোকেয়া ১৮৮০ সালে রংপুর জেলার পায়রাবন্দ গ্রামে জন্মগ্রহন করেন।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তাঁর পিতা জহীর মোহাম্মদ আবু আলী,তাঁদের বাড়িটি সাড়ে তিন বিঘা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জমির মাঝখানে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84" y="951873"/>
            <a:ext cx="5851273" cy="3181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1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581" y="838200"/>
            <a:ext cx="261802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381000"/>
            <a:ext cx="4572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762000" y="3124200"/>
            <a:ext cx="7467600" cy="13716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1056" y="3271391"/>
            <a:ext cx="7029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রোকেয়া সাখাওয়াত হোসেন কত সালে ও কোন জেলায়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জন্মগ্রহন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152400"/>
            <a:ext cx="4014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47" y="1020178"/>
            <a:ext cx="5452145" cy="2789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1426" y="4407016"/>
            <a:ext cx="8534400" cy="2062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বেগম রোকেয়ার সময় মহিলারা শুধু স্বামীর সেবা,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সন্তান লালন-পালন,ঘরের কাজ ইত্যাদি করতে হত।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 সময় পর্দাপ্রথা কঠোর ভাবে মানা হত।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মেয়েরা পড়াশুনার জন্য বাড়ির বাইরে বাহির হতে পারতো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"/>
            <a:ext cx="4724400" cy="9144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7185" y="224879"/>
            <a:ext cx="2834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267200" cy="2362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467972" y="3858935"/>
            <a:ext cx="8512856" cy="22860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543" y="4093828"/>
            <a:ext cx="8643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বেগম রোকেয়ার ১৮৯৮ সালে কিশোরী বয়সেই বিহারের ভাগলপুরের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ডিপুটি ম্যাজিস্ট্রেট সৈয়দ সাখাওয়াত হোসেনের সাথে বিয়ে হয়।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১৯০৯ সালে তাঁর স্বামী মারা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56" y="1371600"/>
            <a:ext cx="5080000" cy="2743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2514600" y="152399"/>
            <a:ext cx="4114800" cy="88002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4785" y="262979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28600" y="4343400"/>
            <a:ext cx="8225056" cy="21336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550" y="4419600"/>
            <a:ext cx="8191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সাহিত্যিক হিসাবে তাঁর আত্নপ্রকাশ ঘটে ১৯০২ সালে।                             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কলকাতা থেকে প্রকাশিত ‘নবপ্রভা’পত্রিকা  ছাপা হয়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তাঁর প্রথম রচনা “পিপাসা”। ১৯০৫ সালে প্রথম ইংরেজী রচনা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‘সুলতানাজ ড্রিম’ মাদ্রাজ থেকে প্রকাশিত হয়।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47" y="1155583"/>
            <a:ext cx="6410102" cy="28194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2392261" y="228600"/>
            <a:ext cx="4114800" cy="7620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228600"/>
            <a:ext cx="2834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952500" y="4093828"/>
            <a:ext cx="7543800" cy="22860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00" y="4159610"/>
            <a:ext cx="7653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রোকেয়া ভাগলপুরে তাঁর নামে সাখাওয়াত মেমোরিয়াল গার্লস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স্কুল প্রতিষ্ঠা করেন।তখন স্কুলের ছাত্র সংখ্যা ছিল ৫ জন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72" y="5236828"/>
            <a:ext cx="7330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পরবর্তীতে ১৯১১ সালে তিনি স্কুলটি কলকাতায় স্থানান্তরিত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করেন।তখন ছাত্র সংখ্যা ছিল ৮ 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048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150" y="2743199"/>
            <a:ext cx="67153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বেগম রোকেরাকে নারীমুক্তির অগ্রদূত বলা হয় কেন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631" y="282429"/>
            <a:ext cx="3353803" cy="76944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39" y="1342239"/>
            <a:ext cx="2133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3211"/>
            <a:ext cx="1911613" cy="246636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62" y="1359457"/>
            <a:ext cx="2057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47" y="1359457"/>
            <a:ext cx="2558641" cy="24384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61648" y="4050135"/>
            <a:ext cx="1981200" cy="838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402367" y="4038600"/>
            <a:ext cx="1981200" cy="838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4740129" y="4038600"/>
            <a:ext cx="1981200" cy="838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904839" y="4001083"/>
            <a:ext cx="1981200" cy="838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1999" y="4165311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১৯০৪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5531" y="4165312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১৯০৮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4415" y="4165310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১৯৩১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4176847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১৯২৪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3" y="609600"/>
            <a:ext cx="8001000" cy="4343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371600" y="5257800"/>
            <a:ext cx="7010400" cy="9906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4266" y="5442186"/>
            <a:ext cx="6805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১৯৩২ সালে ৯ই ডিসেম্বর কলকাতায় মৃত্যবরন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362200" y="152152"/>
            <a:ext cx="4724400" cy="12192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3615" y="457200"/>
            <a:ext cx="152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বেগম রোকেয়ার কত সালে বিয়া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১৮৯৬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4254" y="2667000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১৮৯৮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8820" y="28516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1655" y="2634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0406" y="2667000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১৮৯৭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5185" y="266700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১৮৯৯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191000"/>
            <a:ext cx="654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সৈয়দ সাখাওয়াত হোসেন কত সালে মারা যায়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599" y="5079534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১৯০৭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770" y="5079533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১৯০৮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986" y="5079534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১৯০৯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2721" y="5079534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১৯১০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3467616" cy="452431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মোঃমোশফিকুর রহমান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রনচন্ডী স্কুল এন্ড কলেজ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কিশোরগঞ্জ,নীলফামারী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13389"/>
            <a:ext cx="1676400" cy="160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1752600"/>
            <a:ext cx="3657600" cy="452431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১ম                        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 smtClean="0"/>
          </a:p>
        </p:txBody>
      </p:sp>
      <p:sp>
        <p:nvSpPr>
          <p:cNvPr id="7" name="Rectangular Callout 6"/>
          <p:cNvSpPr/>
          <p:nvPr/>
        </p:nvSpPr>
        <p:spPr>
          <a:xfrm>
            <a:off x="3124200" y="152400"/>
            <a:ext cx="3124200" cy="1143000"/>
          </a:xfrm>
          <a:prstGeom prst="wedgeRectCallou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2847" y="308401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1828800" y="381000"/>
            <a:ext cx="5486400" cy="2743200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068" y="4495800"/>
            <a:ext cx="7229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দেখা একজন নারীর কর্মজগৎ নিয়ে রচনা লিখবে।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066800" y="1219200"/>
            <a:ext cx="6705600" cy="41910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858000" cy="4089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Flowchart: Predefined Process 2"/>
          <p:cNvSpPr/>
          <p:nvPr/>
        </p:nvSpPr>
        <p:spPr>
          <a:xfrm>
            <a:off x="2786460" y="193351"/>
            <a:ext cx="4419600" cy="990600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352800" y="390406"/>
            <a:ext cx="364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ছবিটি লক্ষ্য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5500" y="5563299"/>
            <a:ext cx="57150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9914" y="5659232"/>
            <a:ext cx="568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নারী-আন্দোলনের অগ্রদূত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403" y="5690011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কার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681" y="5659233"/>
            <a:ext cx="493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বেগম রোকেয়া সাখাওয়াত হোসেন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676400" y="573248"/>
            <a:ext cx="5562600" cy="1752600"/>
          </a:xfrm>
          <a:prstGeom prst="round2Same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5088" y="1034049"/>
            <a:ext cx="432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554" y="3352799"/>
            <a:ext cx="5322291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রোকেয়া সাখাওয়াত হোসেন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2113127" y="195743"/>
            <a:ext cx="4953000" cy="1371600"/>
          </a:xfrm>
          <a:prstGeom prst="snip2Same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624529"/>
            <a:ext cx="176683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71600" y="2221631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09181" y="3015731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09181" y="5134694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1605" y="2119743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লেখকের সংক্ষিপ্ত জীবনী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3823" y="3721761"/>
            <a:ext cx="5501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তৎকালীন বাঙালি সমাজে মুসলিম নারীদের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অবস্থান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416" y="5078835"/>
            <a:ext cx="7184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বিংশ শতাব্দীর সূচনায় বাঙালি মুসলিম সমাজে রোকেয়া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সাখাওয়াত হোসেনের ভূমিকা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09181" y="38862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4368" y="2928981"/>
            <a:ext cx="731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রোকেয়া সাখাওয়াত হোসেনের জন্ম পরিচয়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69" y="1879573"/>
            <a:ext cx="2711153" cy="18088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</p:pic>
      <p:sp>
        <p:nvSpPr>
          <p:cNvPr id="6" name="TextBox 5"/>
          <p:cNvSpPr txBox="1"/>
          <p:nvPr/>
        </p:nvSpPr>
        <p:spPr>
          <a:xfrm>
            <a:off x="3216933" y="981972"/>
            <a:ext cx="2762295" cy="769441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সেলিনা হোসেন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3849" y="1891866"/>
            <a:ext cx="2743200" cy="190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674" y="2057400"/>
            <a:ext cx="18149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১৯৪৭খ্রিষ্টাব্দে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রাজশাহীতে।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53983" y="1756009"/>
            <a:ext cx="2743200" cy="20559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70928" y="2137649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পৈতৃক নিবাস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লক্ষীপুর জেলা।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490" y="3821091"/>
            <a:ext cx="6417179" cy="2820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10537" y="4267200"/>
            <a:ext cx="61750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উল্লেখযোগ্য গ্রন্থঃ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জলোচ্ছ্বাস,হাঙর নদীর গ্রেনেড,মগ্ন চৈতন্যে শিস,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পোকামাকড়ের ঘরবসতি,মুক্তিযুদ্ধের গল্প ইত্যাদি।</a:t>
            </a:r>
          </a:p>
          <a:p>
            <a:r>
              <a:rPr lang="bn-BD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362200" y="990600"/>
            <a:ext cx="4572000" cy="1371600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2707" y="1209728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984" y="3190672"/>
            <a:ext cx="6678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সেলিনা হোসেনের উল্লেখযোগ্য দুইটি গ্রন্থের নাম বল?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905000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আর্দশ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828800"/>
            <a:ext cx="3600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368</TotalTime>
  <Words>390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2006-08-16T00:00:00Z</dcterms:created>
  <dcterms:modified xsi:type="dcterms:W3CDTF">2019-10-10T03:09:10Z</dcterms:modified>
</cp:coreProperties>
</file>