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9" r:id="rId6"/>
    <p:sldId id="261" r:id="rId7"/>
    <p:sldId id="262" r:id="rId8"/>
    <p:sldId id="263" r:id="rId9"/>
    <p:sldId id="271" r:id="rId10"/>
    <p:sldId id="272" r:id="rId11"/>
    <p:sldId id="264" r:id="rId12"/>
    <p:sldId id="265" r:id="rId13"/>
    <p:sldId id="266" r:id="rId14"/>
    <p:sldId id="267" r:id="rId15"/>
    <p:sldId id="268" r:id="rId16"/>
    <p:sldId id="270" r:id="rId17"/>
    <p:sldId id="273" r:id="rId18"/>
    <p:sldId id="274" r:id="rId19"/>
    <p:sldId id="275" r:id="rId2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9" d="100"/>
          <a:sy n="79" d="100"/>
        </p:scale>
        <p:origin x="-300" y="-8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F4EC80BC-9B22-4AF6-9B3D-7F829A7AD2E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="" xmlns:a16="http://schemas.microsoft.com/office/drawing/2014/main" id="{4719992B-9C25-4995-A011-8C0583180E7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DEB8D884-7B41-4294-BDE4-23D4EAFA76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FA1444-B7F1-4461-B25B-0161AC4D1469}" type="datetimeFigureOut">
              <a:rPr lang="en-US" smtClean="0"/>
              <a:t>10/11/2019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839EB8BC-CC41-4904-9371-6356790B37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1159FB3F-0AAF-451D-AB3A-3D677DE2F7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2BF25D-928D-4A53-8B41-1E5AAD9604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6865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1F9C2C58-72B5-4A2D-8F69-7996D7E0FD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="" xmlns:a16="http://schemas.microsoft.com/office/drawing/2014/main" id="{17B496C2-0ED5-4799-9422-76FA869D8D0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ACFFB5AA-C030-4242-B796-EA399DDE97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FA1444-B7F1-4461-B25B-0161AC4D1469}" type="datetimeFigureOut">
              <a:rPr lang="en-US" smtClean="0"/>
              <a:t>10/11/2019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F2BA676A-23FB-4B1D-BA2F-E82FA6CF7B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C823166D-5AD1-4172-9350-2E0100421D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2BF25D-928D-4A53-8B41-1E5AAD9604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66801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="" xmlns:a16="http://schemas.microsoft.com/office/drawing/2014/main" id="{AFCEBE78-557E-4080-9C80-FE942D3526C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="" xmlns:a16="http://schemas.microsoft.com/office/drawing/2014/main" id="{D6663FA0-74E2-498B-9FD4-FBA911F7D91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CB8AB10B-88D2-4180-9DD4-52DCF0ECA8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FA1444-B7F1-4461-B25B-0161AC4D1469}" type="datetimeFigureOut">
              <a:rPr lang="en-US" smtClean="0"/>
              <a:t>10/11/2019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E04AFBB1-2C99-47CC-B714-93FBE8DBA2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1E1B6E16-8128-4BD2-831B-AFF0FB2979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2BF25D-928D-4A53-8B41-1E5AAD9604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8927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39A0A914-DF6C-4867-89F1-2917400BB8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19772200-F373-4C98-8B5E-1B73658042E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A1AC5AA1-36FD-4130-BCFF-4D7CD35D63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FA1444-B7F1-4461-B25B-0161AC4D1469}" type="datetimeFigureOut">
              <a:rPr lang="en-US" smtClean="0"/>
              <a:t>10/11/2019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E7B38654-D011-489F-9020-778D52FA00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7D6AF6DA-4B53-4735-9D47-C01A9B221F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2BF25D-928D-4A53-8B41-1E5AAD9604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40531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0BDAC4E2-D7F1-44DC-84B3-411CA8D639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23711085-E873-43D0-8B5B-44F78E8BFA3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EE8CFADF-B702-4E67-91F5-BC19364BF8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FA1444-B7F1-4461-B25B-0161AC4D1469}" type="datetimeFigureOut">
              <a:rPr lang="en-US" smtClean="0"/>
              <a:t>10/11/2019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E00F89F7-0A46-4419-B33F-448730216A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9F426E56-D610-4CAC-BDF0-C9E2012D3F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2BF25D-928D-4A53-8B41-1E5AAD9604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12490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9D798A9C-D272-4F47-9096-9C9FABDA9A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41E3FE99-BA54-4BF6-BB9F-05D3C193C28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09DA02B5-081A-4DFC-97F3-B88EAF20F2D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FB6A2B24-01A7-4D6B-8E1F-DB0381557E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FA1444-B7F1-4461-B25B-0161AC4D1469}" type="datetimeFigureOut">
              <a:rPr lang="en-US" smtClean="0"/>
              <a:t>10/11/2019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56F39520-FC57-4220-A52C-516E45B172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B35D89F1-4CA7-4B00-8480-D5CD9B6013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2BF25D-928D-4A53-8B41-1E5AAD9604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65671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FE75681B-E4B6-4A37-82E4-7C359B580F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C7D0A309-BAB3-4858-B772-FD455945F00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02FD5DCF-E37E-4A7E-B8C2-9897DEDD9BC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="" xmlns:a16="http://schemas.microsoft.com/office/drawing/2014/main" id="{4F820DA2-6A92-4972-94DF-543EC997C42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="" xmlns:a16="http://schemas.microsoft.com/office/drawing/2014/main" id="{CA85EFBA-D265-4185-B21B-6F723D98FC9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="" xmlns:a16="http://schemas.microsoft.com/office/drawing/2014/main" id="{0303705D-1103-4C8F-A4A7-A13EFACDBB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FA1444-B7F1-4461-B25B-0161AC4D1469}" type="datetimeFigureOut">
              <a:rPr lang="en-US" smtClean="0"/>
              <a:t>10/11/2019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="" xmlns:a16="http://schemas.microsoft.com/office/drawing/2014/main" id="{6FC689A8-2679-4459-9BDD-C5727EA5B0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="" xmlns:a16="http://schemas.microsoft.com/office/drawing/2014/main" id="{6D773675-0933-4618-821E-B1A48D5D74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2BF25D-928D-4A53-8B41-1E5AAD9604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43932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5DF952F-6D38-4327-BAF6-57312F8939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="" xmlns:a16="http://schemas.microsoft.com/office/drawing/2014/main" id="{985ED2E8-F4B7-460E-AC18-88D2FFF925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FA1444-B7F1-4461-B25B-0161AC4D1469}" type="datetimeFigureOut">
              <a:rPr lang="en-US" smtClean="0"/>
              <a:t>10/11/2019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="" xmlns:a16="http://schemas.microsoft.com/office/drawing/2014/main" id="{CE0BA827-E9CA-4DA2-892B-9754B0A34F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="" xmlns:a16="http://schemas.microsoft.com/office/drawing/2014/main" id="{AAEFAC4E-76D6-4066-A5FB-F8628AFD1E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2BF25D-928D-4A53-8B41-1E5AAD9604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97707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="" xmlns:a16="http://schemas.microsoft.com/office/drawing/2014/main" id="{5CE8AAD5-995D-47CF-B247-0801C14C10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FA1444-B7F1-4461-B25B-0161AC4D1469}" type="datetimeFigureOut">
              <a:rPr lang="en-US" smtClean="0"/>
              <a:t>10/11/2019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="" xmlns:a16="http://schemas.microsoft.com/office/drawing/2014/main" id="{3493F896-8EEE-4796-8E9E-C66509BC52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CBAACBC0-BD2E-4BD7-968C-300CDC770E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2BF25D-928D-4A53-8B41-1E5AAD9604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61620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293CA0EF-5823-4081-9C14-3DE7A583AB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698A9FEE-C3DF-456F-BBA6-649ED097157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22D909B5-E008-45FE-A627-F8CDD7BBE8A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BF212F8A-AEA2-4B98-9176-D6F4D89083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FA1444-B7F1-4461-B25B-0161AC4D1469}" type="datetimeFigureOut">
              <a:rPr lang="en-US" smtClean="0"/>
              <a:t>10/11/2019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4AE20948-4AFF-42D3-87BA-07157162D5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12C582A4-8197-414E-BCAA-A080DEAA5D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2BF25D-928D-4A53-8B41-1E5AAD9604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52808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5E5078E4-FA2F-4C7C-B828-950766D26E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="" xmlns:a16="http://schemas.microsoft.com/office/drawing/2014/main" id="{6B8CC20C-CDA1-4D1E-BF38-A2A151EC982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5BF7E41F-5BD2-4ABB-BA30-71D05D56E89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F09D4FD7-8258-4F02-8560-C0AC0188B1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FA1444-B7F1-4461-B25B-0161AC4D1469}" type="datetimeFigureOut">
              <a:rPr lang="en-US" smtClean="0"/>
              <a:t>10/11/2019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E7359C07-905B-49DB-82EA-70B017375C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D4036C97-DC13-4201-B100-7EF5DC6582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2BF25D-928D-4A53-8B41-1E5AAD9604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52048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="" xmlns:a16="http://schemas.microsoft.com/office/drawing/2014/main" id="{2B3AA9BF-9DBE-4908-A9A1-F42D0F573C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843A7B42-4730-4468-9741-16D14A3A41A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8836E694-E572-420D-963C-0DDA8E4E2D2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FA1444-B7F1-4461-B25B-0161AC4D1469}" type="datetimeFigureOut">
              <a:rPr lang="en-US" smtClean="0"/>
              <a:t>10/11/2019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85A30D48-2A6C-4E7E-8DBD-1A8F5BE6FAB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2706C065-E218-413F-A41B-EE5DA773701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02BF25D-928D-4A53-8B41-1E5AAD9604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76921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gi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tar: 24 Points 1">
            <a:extLst>
              <a:ext uri="{FF2B5EF4-FFF2-40B4-BE49-F238E27FC236}">
                <a16:creationId xmlns="" xmlns:a16="http://schemas.microsoft.com/office/drawing/2014/main" id="{4858D012-D4D5-4D2F-ADBC-F05C0AEF31CA}"/>
              </a:ext>
            </a:extLst>
          </p:cNvPr>
          <p:cNvSpPr/>
          <p:nvPr/>
        </p:nvSpPr>
        <p:spPr>
          <a:xfrm>
            <a:off x="3690411" y="674453"/>
            <a:ext cx="4033864" cy="2442411"/>
          </a:xfrm>
          <a:prstGeom prst="star24">
            <a:avLst/>
          </a:prstGeom>
          <a:ln w="762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>
            <a:extLst>
              <a:ext uri="{FF2B5EF4-FFF2-40B4-BE49-F238E27FC236}">
                <a16:creationId xmlns="" xmlns:a16="http://schemas.microsoft.com/office/drawing/2014/main" id="{E55D9AE1-D4BF-4E91-964F-376F6C92775E}"/>
              </a:ext>
            </a:extLst>
          </p:cNvPr>
          <p:cNvSpPr/>
          <p:nvPr/>
        </p:nvSpPr>
        <p:spPr>
          <a:xfrm>
            <a:off x="4200360" y="1110828"/>
            <a:ext cx="3013967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9600" dirty="0" err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স্বাগতম</a:t>
            </a:r>
            <a:endParaRPr lang="en-US" sz="9600" b="0" cap="none" spc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26094" y="3297338"/>
            <a:ext cx="4762500" cy="2676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00111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2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3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608095" y="553453"/>
            <a:ext cx="2249906" cy="707886"/>
          </a:xfrm>
          <a:prstGeom prst="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জোড়ায়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কাজ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21895" y="1540042"/>
            <a:ext cx="1043137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itchFamily="2" charset="2"/>
              <a:buChar char="q"/>
            </a:pP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উদ্দেশ্য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অনুযায়ী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বিভিন্ন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ধরনের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কৃষি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সমবায়কে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নাম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লিখ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।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453984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 tmFilter="0,0; .5, 1; 1, 1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16706161-B138-4D28-B55F-EB62F079F408}"/>
              </a:ext>
            </a:extLst>
          </p:cNvPr>
          <p:cNvSpPr txBox="1"/>
          <p:nvPr/>
        </p:nvSpPr>
        <p:spPr>
          <a:xfrm>
            <a:off x="1569430" y="662295"/>
            <a:ext cx="8569842" cy="707886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ৃ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ষ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ধ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্য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ে 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ৃ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ষ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ি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উপকরণ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সংগ্রহ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ব্যবহার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EDFCFA18-4F7E-4AA3-82D4-2C2E1DF608A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9042" y="1456500"/>
            <a:ext cx="7370618" cy="446275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728410" y="6112041"/>
            <a:ext cx="160720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কৃষি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জমি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045470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5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0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1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5F4066E6-844C-4D74-B818-5F953BA815E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64327" y="760361"/>
            <a:ext cx="7813964" cy="4472638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4981074" y="5570622"/>
            <a:ext cx="119714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পানি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811920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B1A43C20-024D-48C3-BFB4-50BE7C2E2AE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1772" y="1387642"/>
            <a:ext cx="4930139" cy="3081337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034DB2F7-7375-4C3E-BD48-57545138723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33498" y="1239918"/>
            <a:ext cx="4728446" cy="3241425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5002820" y="4957010"/>
            <a:ext cx="232441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কৃষি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যন্ত্রপাতি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165660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5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0F3C1FF8-7DA7-4068-BA97-AF7E023BCEB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541926"/>
            <a:ext cx="8146473" cy="5013214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3681663" y="5711370"/>
            <a:ext cx="316430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সার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বীজ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ঔষধ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361224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2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3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8347" y="638926"/>
            <a:ext cx="6330615" cy="48218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151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511843" y="409074"/>
            <a:ext cx="2442410" cy="707886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দলীয়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কাজ</a:t>
            </a:r>
            <a:endParaRPr lang="en-US" sz="40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94083" y="1804737"/>
            <a:ext cx="1072013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itchFamily="2" charset="2"/>
              <a:buChar char="q"/>
            </a:pP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সমবায়ের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মাধ্যমে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সংগ্রহযোগ্য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কৃষি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পণ্যের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তালিকা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তৈরি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কর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।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032473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 tmFilter="0,0; .5, 1; 1, 1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439654" y="541421"/>
            <a:ext cx="1720516" cy="707886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মূল্যায়ন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974558" y="1660358"/>
            <a:ext cx="1022684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কৃষি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সমবায়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কাকে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বলে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?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বিভিন্ন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প্রকার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কৃষি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সমবায়গুলি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কি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কি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?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47091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6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7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4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5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779776" y="813682"/>
            <a:ext cx="2632451" cy="92333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NikoshBAN" pitchFamily="2" charset="0"/>
                <a:cs typeface="NikoshBAN" pitchFamily="2" charset="0"/>
              </a:rPr>
              <a:t>বাড়ির</a:t>
            </a:r>
            <a:r>
              <a:rPr lang="en-US" sz="5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NikoshBAN" pitchFamily="2" charset="0"/>
                <a:cs typeface="NikoshBAN" pitchFamily="2" charset="0"/>
              </a:rPr>
              <a:t>কাজ</a:t>
            </a:r>
            <a:endParaRPr lang="en-US" sz="54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974558" y="2153653"/>
            <a:ext cx="1035918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Wingdings" pitchFamily="2" charset="2"/>
              <a:buChar char="q"/>
            </a:pP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কৃষি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সমবায়ের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গুরুত্ব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সম্পর্কে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একটি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প্রতিবেদন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লিখে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আনবে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81624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2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3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322698" y="873840"/>
            <a:ext cx="2969083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en-US" sz="9600" b="1" cap="all" dirty="0" err="1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NikoshBAN" pitchFamily="2" charset="0"/>
                <a:cs typeface="NikoshBAN" pitchFamily="2" charset="0"/>
              </a:rPr>
              <a:t>ধন্যবাদ</a:t>
            </a:r>
            <a:endParaRPr lang="en-US" sz="9600" b="1" cap="all" spc="0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9922" y="2244125"/>
            <a:ext cx="7534634" cy="37115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79528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8" presetClass="entr" presetSubtype="0" accel="5000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5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6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A5832948-42C4-4E50-8439-8405744DEF65}"/>
              </a:ext>
            </a:extLst>
          </p:cNvPr>
          <p:cNvSpPr txBox="1"/>
          <p:nvPr/>
        </p:nvSpPr>
        <p:spPr>
          <a:xfrm>
            <a:off x="4959927" y="720437"/>
            <a:ext cx="1676400" cy="707886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10" name="Group 9">
            <a:extLst>
              <a:ext uri="{FF2B5EF4-FFF2-40B4-BE49-F238E27FC236}">
                <a16:creationId xmlns="" xmlns:a16="http://schemas.microsoft.com/office/drawing/2014/main" id="{375F47BB-AA60-4683-9F64-1B61C310AF9A}"/>
              </a:ext>
            </a:extLst>
          </p:cNvPr>
          <p:cNvGrpSpPr/>
          <p:nvPr/>
        </p:nvGrpSpPr>
        <p:grpSpPr>
          <a:xfrm>
            <a:off x="5507183" y="1787236"/>
            <a:ext cx="581887" cy="3782291"/>
            <a:chOff x="5507183" y="1787236"/>
            <a:chExt cx="581887" cy="3782291"/>
          </a:xfrm>
        </p:grpSpPr>
        <p:cxnSp>
          <p:nvCxnSpPr>
            <p:cNvPr id="4" name="Straight Arrow Connector 3">
              <a:extLst>
                <a:ext uri="{FF2B5EF4-FFF2-40B4-BE49-F238E27FC236}">
                  <a16:creationId xmlns="" xmlns:a16="http://schemas.microsoft.com/office/drawing/2014/main" id="{F8BBC429-12DA-416F-83BB-D521E29E612F}"/>
                </a:ext>
              </a:extLst>
            </p:cNvPr>
            <p:cNvCxnSpPr/>
            <p:nvPr/>
          </p:nvCxnSpPr>
          <p:spPr>
            <a:xfrm>
              <a:off x="5798127" y="1787236"/>
              <a:ext cx="0" cy="3782291"/>
            </a:xfrm>
            <a:prstGeom prst="straightConnector1">
              <a:avLst/>
            </a:prstGeom>
            <a:ln w="57150"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Straight Arrow Connector 5">
              <a:extLst>
                <a:ext uri="{FF2B5EF4-FFF2-40B4-BE49-F238E27FC236}">
                  <a16:creationId xmlns="" xmlns:a16="http://schemas.microsoft.com/office/drawing/2014/main" id="{6BE40E12-AF23-4A05-ACEC-9D419CC091DE}"/>
                </a:ext>
              </a:extLst>
            </p:cNvPr>
            <p:cNvCxnSpPr>
              <a:cxnSpLocks/>
            </p:cNvCxnSpPr>
            <p:nvPr/>
          </p:nvCxnSpPr>
          <p:spPr>
            <a:xfrm>
              <a:off x="5999018" y="2202873"/>
              <a:ext cx="0" cy="3117273"/>
            </a:xfrm>
            <a:prstGeom prst="straightConnector1">
              <a:avLst/>
            </a:prstGeom>
            <a:ln w="38100"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Arrow Connector 7">
              <a:extLst>
                <a:ext uri="{FF2B5EF4-FFF2-40B4-BE49-F238E27FC236}">
                  <a16:creationId xmlns="" xmlns:a16="http://schemas.microsoft.com/office/drawing/2014/main" id="{A03EF61A-59EE-45CD-BC75-55EFC092B685}"/>
                </a:ext>
              </a:extLst>
            </p:cNvPr>
            <p:cNvCxnSpPr>
              <a:cxnSpLocks/>
            </p:cNvCxnSpPr>
            <p:nvPr/>
          </p:nvCxnSpPr>
          <p:spPr>
            <a:xfrm>
              <a:off x="5541818" y="2202873"/>
              <a:ext cx="0" cy="3117273"/>
            </a:xfrm>
            <a:prstGeom prst="straightConnector1">
              <a:avLst/>
            </a:prstGeom>
            <a:ln w="38100"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" name="Oval 8">
              <a:extLst>
                <a:ext uri="{FF2B5EF4-FFF2-40B4-BE49-F238E27FC236}">
                  <a16:creationId xmlns="" xmlns:a16="http://schemas.microsoft.com/office/drawing/2014/main" id="{90AC9B2D-BCB2-41A3-9B41-43354B44A572}"/>
                </a:ext>
              </a:extLst>
            </p:cNvPr>
            <p:cNvSpPr/>
            <p:nvPr/>
          </p:nvSpPr>
          <p:spPr>
            <a:xfrm>
              <a:off x="5507183" y="3380508"/>
              <a:ext cx="581887" cy="595746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214D0EE7-AC41-4AD5-BD3F-824A25C413F0}"/>
              </a:ext>
            </a:extLst>
          </p:cNvPr>
          <p:cNvSpPr txBox="1"/>
          <p:nvPr/>
        </p:nvSpPr>
        <p:spPr>
          <a:xfrm>
            <a:off x="446567" y="2488019"/>
            <a:ext cx="4513358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োঃ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জাকির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হ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ো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</a:p>
          <a:p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প্রধান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শিক্ষক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পাথালিয়া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কে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. এ.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উচ্চ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বিদ্যালয়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কালিহাতী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টাঙ্গাইল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ম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ো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ইল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: ০১৭১৬০১৯৯৮০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E2830AF7-78F3-4C68-9F36-4ECEA08AAF86}"/>
              </a:ext>
            </a:extLst>
          </p:cNvPr>
          <p:cNvSpPr txBox="1"/>
          <p:nvPr/>
        </p:nvSpPr>
        <p:spPr>
          <a:xfrm>
            <a:off x="6974958" y="2488019"/>
            <a:ext cx="4274286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শ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্রেণি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		: 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নবম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বিষয়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		: 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কৃ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ষ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ি 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শ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ষ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</a:p>
          <a:p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অধ্যায়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		: 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ষষ্ঠ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সময়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		:  ৫০ 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ট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তারিখ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		: </a:t>
            </a:r>
          </a:p>
        </p:txBody>
      </p:sp>
    </p:spTree>
    <p:extLst>
      <p:ext uri="{BB962C8B-B14F-4D97-AF65-F5344CB8AC3E}">
        <p14:creationId xmlns:p14="http://schemas.microsoft.com/office/powerpoint/2010/main" val="36415512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1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2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9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30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3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3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3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3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3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4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45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46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4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4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53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54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5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5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61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62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6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6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69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70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7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7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7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7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8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85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6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8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8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93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94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9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58C92D34-E52D-450C-8D43-DF5782872A2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236" y="1682824"/>
            <a:ext cx="5587764" cy="3492352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48691E6B-C88D-4DB9-9E2D-AFD415913A6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06251" y="1682823"/>
            <a:ext cx="4898177" cy="352713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2D858DBD-9F66-49B8-B16D-2335F080C4DC}"/>
              </a:ext>
            </a:extLst>
          </p:cNvPr>
          <p:cNvSpPr txBox="1"/>
          <p:nvPr/>
        </p:nvSpPr>
        <p:spPr>
          <a:xfrm>
            <a:off x="3997842" y="531628"/>
            <a:ext cx="4898177" cy="646331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চ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চিত্রে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আ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া 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ী 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খ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ছ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39796205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1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2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="" xmlns:a16="http://schemas.microsoft.com/office/drawing/2014/main" id="{E8A68654-9CAC-4B3F-946A-ED3BBF460D86}"/>
              </a:ext>
            </a:extLst>
          </p:cNvPr>
          <p:cNvSpPr/>
          <p:nvPr/>
        </p:nvSpPr>
        <p:spPr>
          <a:xfrm>
            <a:off x="3744234" y="2967335"/>
            <a:ext cx="4703532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9600" b="1" dirty="0" err="1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কৃষি</a:t>
            </a:r>
            <a:r>
              <a:rPr lang="en-US" sz="96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9600" b="1" dirty="0" err="1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সমবায়</a:t>
            </a:r>
            <a:endParaRPr lang="en-US" sz="9600" b="1" cap="none" spc="0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088342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33926" y="589547"/>
            <a:ext cx="613610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পাঠ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শেষে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শিক্ষার্থীরা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…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479884" y="1297433"/>
            <a:ext cx="1025090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কৃষি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সমবায়ের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ধারণা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ব্যাখ্যা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।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কৃষি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সমবায়ের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গুরুত্ব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ব্যাখ্যা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।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কৃষি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সমবায়ের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মাধ্যমে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কৃষি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উপকরণ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সংগ্রহ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ব্যবহার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ব্যাখ্যা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322481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6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7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4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5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32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33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3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3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2820" y="1503948"/>
            <a:ext cx="5442418" cy="375385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81976" y="1503948"/>
            <a:ext cx="5641033" cy="3753851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238876" y="376353"/>
            <a:ext cx="3886200" cy="646331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নিচের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চিত্রে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লক্ষ্য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করি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708485" y="5510462"/>
            <a:ext cx="264694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একা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কাজ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করছে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218944" y="5474363"/>
            <a:ext cx="406667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সমবায়ের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মাধ্যমে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কাজ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করছে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774084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1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2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 tmFilter="0,0; .5, 1; 1, 1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 tmFilter="0,0; .5, 1; 1, 1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BC9FBDF4-8B3D-471F-B0E5-ADD02372F3C1}"/>
              </a:ext>
            </a:extLst>
          </p:cNvPr>
          <p:cNvSpPr txBox="1"/>
          <p:nvPr/>
        </p:nvSpPr>
        <p:spPr>
          <a:xfrm>
            <a:off x="4793672" y="498764"/>
            <a:ext cx="2244437" cy="70788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4000" b="1" u="sng" dirty="0" err="1">
                <a:latin typeface="NikoshBAN" panose="02000000000000000000" pitchFamily="2" charset="0"/>
                <a:cs typeface="NikoshBAN" panose="02000000000000000000" pitchFamily="2" charset="0"/>
              </a:rPr>
              <a:t>একক</a:t>
            </a:r>
            <a:r>
              <a:rPr lang="en-US" sz="4000" b="1" u="sng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u="sng" dirty="0" err="1"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endParaRPr lang="en-US" sz="4000" b="1" u="sng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52F278D9-4517-431A-9960-DA8E17A3C5FE}"/>
              </a:ext>
            </a:extLst>
          </p:cNvPr>
          <p:cNvSpPr txBox="1"/>
          <p:nvPr/>
        </p:nvSpPr>
        <p:spPr>
          <a:xfrm>
            <a:off x="942109" y="1676400"/>
            <a:ext cx="104047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v"/>
            </a:pP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ৃ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ষ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ি 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ে 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? </a:t>
            </a:r>
          </a:p>
        </p:txBody>
      </p:sp>
    </p:spTree>
    <p:extLst>
      <p:ext uri="{BB962C8B-B14F-4D97-AF65-F5344CB8AC3E}">
        <p14:creationId xmlns:p14="http://schemas.microsoft.com/office/powerpoint/2010/main" val="38995199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6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7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4506" y="1578642"/>
            <a:ext cx="4685799" cy="351955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00234" y="1532045"/>
            <a:ext cx="5168819" cy="3547603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681663" y="5390147"/>
            <a:ext cx="285148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খাদ্যে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সংসম্পূর্ণতা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251406" y="5390146"/>
            <a:ext cx="246647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আর্থিক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স্বচ্ছলতা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267574" y="385010"/>
            <a:ext cx="2983832" cy="584775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কৃষি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সমবায়ের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গুরুত্ব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353824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 tmFilter="0,0; .5, 1; 1, 1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 tmFilter="0,0; .5, 1; 1, 1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45959" y="469232"/>
            <a:ext cx="5366083" cy="707886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উদ্দেশ্য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অনুযায়ী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সমায়ের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প্রকার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45959" y="1455821"/>
            <a:ext cx="10672009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উদ্দেশ্য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অনুযায়ী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কৃষকগণ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নানা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ধরণের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সমবায়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গড়ে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তুলতে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পারে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।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কৃষি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মূলধন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সমবায়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(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সঞ্চয়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সমবায়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)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উপকরণ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সমবায়</a:t>
            </a:r>
            <a:endParaRPr lang="en-US" sz="3200" dirty="0" smtClean="0">
              <a:latin typeface="NikoshBAN" pitchFamily="2" charset="0"/>
              <a:cs typeface="NikoshBAN" pitchFamily="2" charset="0"/>
            </a:endParaRPr>
          </a:p>
          <a:p>
            <a:pPr marL="514350" indent="-514350">
              <a:buFont typeface="+mj-lt"/>
              <a:buAutoNum type="arabicPeriod"/>
            </a:pP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কৃষি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উৎপাদন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সমবায়</a:t>
            </a:r>
            <a:endParaRPr lang="en-US" sz="3200" dirty="0" smtClean="0">
              <a:latin typeface="NikoshBAN" pitchFamily="2" charset="0"/>
              <a:cs typeface="NikoshBAN" pitchFamily="2" charset="0"/>
            </a:endParaRPr>
          </a:p>
          <a:p>
            <a:pPr marL="514350" indent="-514350">
              <a:buFont typeface="+mj-lt"/>
              <a:buAutoNum type="arabicPeriod"/>
            </a:pP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কৃষি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পণ্য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বাজারজাতকরণ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সমবায়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642606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6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7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4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5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32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33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3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3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40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41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4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4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48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49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5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5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1133</TotalTime>
  <Words>245</Words>
  <Application>Microsoft Office PowerPoint</Application>
  <PresentationFormat>Custom</PresentationFormat>
  <Paragraphs>47</Paragraphs>
  <Slides>19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0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USER</dc:creator>
  <cp:lastModifiedBy>Windows User</cp:lastModifiedBy>
  <cp:revision>36</cp:revision>
  <dcterms:created xsi:type="dcterms:W3CDTF">2019-09-22T00:58:48Z</dcterms:created>
  <dcterms:modified xsi:type="dcterms:W3CDTF">2019-10-11T18:03:14Z</dcterms:modified>
</cp:coreProperties>
</file>