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5" r:id="rId12"/>
    <p:sldId id="276" r:id="rId13"/>
    <p:sldId id="274" r:id="rId14"/>
    <p:sldId id="277" r:id="rId15"/>
    <p:sldId id="278" r:id="rId16"/>
    <p:sldId id="279" r:id="rId17"/>
    <p:sldId id="270" r:id="rId18"/>
    <p:sldId id="271" r:id="rId19"/>
    <p:sldId id="272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1522"/>
            <a:ext cx="6745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আজকের শ্রেণিতে সবাইকে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327487"/>
            <a:ext cx="195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619" y="2376411"/>
            <a:ext cx="2252739" cy="22527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6106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7263" y="23108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শস্যদানা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2559" y="142009"/>
            <a:ext cx="491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ছবিগুলো ভালো করে লক্ষ্য কর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2780" y="232300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ভোজ্যতেল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0233" y="2309152"/>
            <a:ext cx="67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যকৃৎ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799" y="232300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মাছের চর্বি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84" y="1200150"/>
            <a:ext cx="1225748" cy="748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256" y="1143804"/>
            <a:ext cx="1282943" cy="930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952" y="1006481"/>
            <a:ext cx="1422054" cy="1067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075141"/>
            <a:ext cx="1676399" cy="998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363" y="2952750"/>
            <a:ext cx="2804160" cy="12762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44889" y="432435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মাংসের চর্বি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724150"/>
            <a:ext cx="693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b="1" dirty="0">
                <a:latin typeface="NikoshBAN" pitchFamily="2" charset="0"/>
                <a:cs typeface="NikoshBAN" pitchFamily="2" charset="0"/>
              </a:rPr>
              <a:t>উৎস</a:t>
            </a:r>
            <a:br>
              <a:rPr lang="bn-IN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ভোজ্যতেল ভিটামিন ই এর সবচেয়ে ভালো উৎস।এছড়া শস্যদানা , যকৃৎ,মাছ-মাংসের চর্বিতে ভিটামিন ই পাওয়া যায়।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33350"/>
            <a:ext cx="2971800" cy="22288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500745"/>
            <a:ext cx="785503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ভিটামিন ই কোষ গঠনে সহায়তা করে।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শরীরের কিছু ক্রিয়া-বিক্রিয়ায় অংশগ্রহণ করে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খুব কম ক্ষেত্রে ভিটামিন ই এর অভাব ঘটে এবং এর অভাবজনিত রোগও কম।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5115" y="121033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72862"/>
            <a:ext cx="2743200" cy="18991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3820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257550" y="477619"/>
            <a:ext cx="2743200" cy="6096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6609" y="477619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94" y="4019550"/>
            <a:ext cx="9066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ভিটামিন কে এর অভাবজনিত ৪ টি সমস্যা লিখ এর অভাবজনিত রোগের  নাম 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39227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541" y="1682305"/>
            <a:ext cx="2667000" cy="177888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7094" y="4767263"/>
            <a:ext cx="8381106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8034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সবুজ শাকসবজি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6875" y="142009"/>
            <a:ext cx="491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ছবিগুলো ভালো করে লক্ষ্য কর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938" y="241935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বাঁধাকপি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62871" y="234315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ফুলকপি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0" y="234315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ডিমের কুসুম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32435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যকৃৎ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9147" y="432435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সয়াবিন তেল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4171950"/>
            <a:ext cx="115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লেটুস পাতা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047749"/>
            <a:ext cx="1219199" cy="98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14" y="1190287"/>
            <a:ext cx="1224105" cy="84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500" y="1093746"/>
            <a:ext cx="1185400" cy="1173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912" y="1151327"/>
            <a:ext cx="881270" cy="912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55" y="3181425"/>
            <a:ext cx="895350" cy="895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042908"/>
            <a:ext cx="775154" cy="1066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181425"/>
            <a:ext cx="1219200" cy="8953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4767263"/>
            <a:ext cx="8458198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490847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সবুজ রঙের শাক-সবজি,লেটুস পাতা,ফুলকপি,বাঁধাকপি,ডিমের কুসুম,সয়াবিন তেল এবং যকৃতে ভিটামিন কে পাওয়া যায়।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09550"/>
            <a:ext cx="4114800" cy="2133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11126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1239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সময়-৭ মিনিট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742950"/>
            <a:ext cx="2438015" cy="137138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87165"/>
              </p:ext>
            </p:extLst>
          </p:nvPr>
        </p:nvGraphicFramePr>
        <p:xfrm>
          <a:off x="1371600" y="231775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ভিটামিন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উৎস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অভাব জনিত রোগ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সি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ডি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কে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80185" y="4286889"/>
            <a:ext cx="185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bn-IN" dirty="0" smtClean="0">
                <a:latin typeface="NikoshBAN" pitchFamily="2" charset="0"/>
                <a:cs typeface="NikoshBAN" pitchFamily="2" charset="0"/>
              </a:rPr>
              <a:t>ছকটি পুরণ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229600" cy="273844"/>
          </a:xfrm>
        </p:spPr>
        <p:txBody>
          <a:bodyPr/>
          <a:lstStyle/>
          <a:p>
            <a:r>
              <a:rPr lang="as-IN" dirty="0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660" y="20955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1118695"/>
            <a:ext cx="477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হিমোগ্লোবিন তৈরিতে বিঘ্ন ঘটে কোন ভিটামিনের অভাবে?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1885950"/>
            <a:ext cx="416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সূর্যরশ্মি থেকে কোন ভিটামিন পাওয়া যায়?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2724150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মাছ মাংসের চর্বিতে কোন ভিটামিন পাওয়া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67" y="3777811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রক্ত জমাট বাঁধতে সাহায্য করে কোন ভিটামিন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9373" y="1137805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0101" y="3886261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887593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9373" y="2049393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6149" y="133350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942" y="4087091"/>
            <a:ext cx="687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ভিটামিন ডি,ভিটামিন ই এবং ভিটামিন কে এর রোগ প্রতিরোধের উপায় লিখে আনবে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390" y="1645227"/>
            <a:ext cx="3408949" cy="1905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3820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78309"/>
            <a:ext cx="684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পরবর্তী ক্লাসের আমন্ত্রণ রইলো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411" y="1504950"/>
            <a:ext cx="2800350" cy="28003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74695" y="57150"/>
            <a:ext cx="180690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876"/>
            <a:ext cx="1600200" cy="1809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26139" y="2643485"/>
            <a:ext cx="30973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অমর চন্দ্র দাস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আষ্টা মহামায়া পাঠশালা উচ্চ বিদ্যালয়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ফরিদগঞ্জ,চাঁদপুর।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01812182668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E-mail-amordas49@gmail.com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1962150"/>
            <a:ext cx="2590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বিষয়-বিজ্ঞান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ত্রয়োদশ অধ্যায়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পাঠ-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6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সময়-৫০ 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03</a:t>
            </a:r>
            <a:r>
              <a:rPr lang="bn-IN" sz="2800" i="1" dirty="0" smtClean="0">
                <a:latin typeface="NikoshBAN" pitchFamily="2" charset="0"/>
                <a:cs typeface="NikoshBAN" pitchFamily="2" charset="0"/>
              </a:rPr>
              <a:t>-০</a:t>
            </a:r>
            <a:r>
              <a:rPr lang="en-US" sz="2800" i="1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IN" sz="2800" i="1" smtClean="0">
                <a:latin typeface="NikoshBAN" pitchFamily="2" charset="0"/>
                <a:cs typeface="NikoshBAN" pitchFamily="2" charset="0"/>
              </a:rPr>
              <a:t>-২০১৯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86620" y="2788448"/>
            <a:ext cx="4183052" cy="340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035" y="276722"/>
            <a:ext cx="1427565" cy="16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990600" y="209550"/>
            <a:ext cx="7848600" cy="762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4269" y="263664"/>
            <a:ext cx="5984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ছবিগুলো ভালো করে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7630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88552" y="282105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930" y="282105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ডিমের কুসুম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319" y="2800350"/>
            <a:ext cx="125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মাছের তেল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4073" y="271968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5926" y="4019550"/>
            <a:ext cx="548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কি জাতীয় খাদ্য?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57350"/>
            <a:ext cx="1243013" cy="932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481" y="1609261"/>
            <a:ext cx="1178037" cy="980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22" y="1609262"/>
            <a:ext cx="1443178" cy="980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504950"/>
            <a:ext cx="990600" cy="10852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209" y="1609262"/>
            <a:ext cx="1152525" cy="9809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98893" y="2748901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সয়াবিন তেল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3" grpId="0"/>
      <p:bldP spid="24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81" y="1047750"/>
            <a:ext cx="6439619" cy="4183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63824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খাদ্যপ্রাণ বা ভিটামিন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3967" y="278309"/>
            <a:ext cx="4116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9550"/>
            <a:ext cx="775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..............................পাঠ শেষে তোমরা.....................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1200970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বিভিন্ন খাদ্যের পুষ্ষ্টিগুণ ব্যাখ্যা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126218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পুষ্টির অভাবজনিত রোগ নির্ণয়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3706" y="2964418"/>
            <a:ext cx="479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পুষ্টির অভাবজনিত রোগ প্রতিরোধের উপায় বর্ণনা 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9523" y="3828682"/>
            <a:ext cx="32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চাহিদা অনুযায়ী খাদ্যা নির্বাচন করতে পারবে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087" y="931943"/>
            <a:ext cx="830633" cy="725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245" y="1962150"/>
            <a:ext cx="640755" cy="542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27" y="2718354"/>
            <a:ext cx="607585" cy="629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99593" y="3730792"/>
            <a:ext cx="875127" cy="57908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2587" y="227861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ভোজ্যতেল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6875" y="142009"/>
            <a:ext cx="491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ছবিগুলো ভালো করে লক্ষ্য কর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8412" y="241935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দুধ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9534" y="237861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মাছের তেল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34174" y="238034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ডিমের কুসুম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32435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ঘী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0" y="432435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ইলিশ মাছ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3000" y="42481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মাখন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8" y="1047750"/>
            <a:ext cx="1428750" cy="1051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641" y="1047750"/>
            <a:ext cx="906254" cy="989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77" y="1047750"/>
            <a:ext cx="1193100" cy="989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047749"/>
            <a:ext cx="1219199" cy="989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51" y="3167116"/>
            <a:ext cx="1256568" cy="942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241179"/>
            <a:ext cx="1676400" cy="744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77" y="3167116"/>
            <a:ext cx="1034123" cy="8183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578" y="4767263"/>
            <a:ext cx="8346622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8" y="2602290"/>
            <a:ext cx="8534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উৎসঃ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ভোজ্য তেল ,দুগ্ধ ও দুগ্ধ জাতীয় খাবার ,বিভিন্ন মাছের তেল,ডিমের কুসুম,মাখন,ঘি,চর্বি এবং ইলিশ মাছে পর্যাপ্ত পরিমানে ভিটামিন “ডি” পাওয়া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85748"/>
            <a:ext cx="3810000" cy="17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2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495550"/>
            <a:ext cx="614944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অস্থি ও দাঁতের কাঠামো গঠন।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অন্ত্রে ক্যালসিয়াম শোষণ বাড়ায়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রক্ত প্রবাহে ক্যালসিয়াম ও ফসফরাসের মাত্রা নিয়ন্ত্রণ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5115" y="121033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790" y="383828"/>
            <a:ext cx="2491620" cy="165300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257550" y="477619"/>
            <a:ext cx="2743200" cy="6096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6609" y="477619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87" y="4107874"/>
            <a:ext cx="599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পাওয়া যায় এমন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টি খাবারের নাম 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38708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452" y="1818549"/>
            <a:ext cx="2152650" cy="14336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558</Words>
  <Application>Microsoft Office PowerPoint</Application>
  <PresentationFormat>On-screen Show (16:9)</PresentationFormat>
  <Paragraphs>130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SURJA</cp:lastModifiedBy>
  <cp:revision>155</cp:revision>
  <dcterms:created xsi:type="dcterms:W3CDTF">2019-07-29T14:32:11Z</dcterms:created>
  <dcterms:modified xsi:type="dcterms:W3CDTF">2019-10-11T14:24:52Z</dcterms:modified>
</cp:coreProperties>
</file>