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2" r:id="rId5"/>
    <p:sldId id="264" r:id="rId6"/>
    <p:sldId id="269" r:id="rId7"/>
    <p:sldId id="270" r:id="rId8"/>
    <p:sldId id="271" r:id="rId9"/>
    <p:sldId id="272" r:id="rId10"/>
    <p:sldId id="273" r:id="rId11"/>
    <p:sldId id="27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2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86" autoAdjust="0"/>
    <p:restoredTop sz="94434" autoAdjust="0"/>
  </p:normalViewPr>
  <p:slideViewPr>
    <p:cSldViewPr>
      <p:cViewPr varScale="1">
        <p:scale>
          <a:sx n="68" d="100"/>
          <a:sy n="68" d="100"/>
        </p:scale>
        <p:origin x="762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5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22031" y="533400"/>
            <a:ext cx="8077200" cy="1219200"/>
          </a:xfrm>
          <a:solidFill>
            <a:schemeClr val="accent2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IN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শুভেচ্ছা </a:t>
            </a:r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95DBAA6-0320-4CF8-B709-04427F878DDE}"/>
              </a:ext>
            </a:extLst>
          </p:cNvPr>
          <p:cNvSpPr txBox="1">
            <a:spLocks/>
          </p:cNvSpPr>
          <p:nvPr/>
        </p:nvSpPr>
        <p:spPr>
          <a:xfrm>
            <a:off x="1976374" y="2991366"/>
            <a:ext cx="5617112" cy="29584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bn-IN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আশীষ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দত্ত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bn-I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শিক্ষক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মেরাখোলা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 প্রাথমিক বিদ্যালয়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লামা</a:t>
            </a:r>
            <a:r>
              <a:rPr lang="bn-I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বান্দরবান।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A44377-5722-415F-A603-36C0259D00E7}"/>
              </a:ext>
            </a:extLst>
          </p:cNvPr>
          <p:cNvSpPr txBox="1"/>
          <p:nvPr/>
        </p:nvSpPr>
        <p:spPr>
          <a:xfrm rot="5400000">
            <a:off x="6193346" y="3622835"/>
            <a:ext cx="3749400" cy="92333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555A39-DCAF-4B32-BC05-E84F871BE2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54" y="5375387"/>
            <a:ext cx="1356243" cy="11676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BA1983A-4C74-459F-A844-ADEA003B8A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8914">
            <a:off x="376834" y="983371"/>
            <a:ext cx="1445121" cy="44383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C61F969-EAF9-4666-A36D-12C7B37D27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416663" y="1904999"/>
            <a:ext cx="4573851" cy="103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56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57200"/>
            <a:ext cx="7543800" cy="7694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b="1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8400" y="2133600"/>
            <a:ext cx="3505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 - ৫ =</a:t>
            </a:r>
          </a:p>
          <a:p>
            <a:r>
              <a:rPr lang="bn-IN" sz="88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 - ৪ =</a:t>
            </a:r>
          </a:p>
          <a:p>
            <a:r>
              <a:rPr lang="bn-IN" sz="88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 - ৩ =</a:t>
            </a:r>
            <a:endParaRPr lang="en-US" sz="8800" b="1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5000" y="2209800"/>
            <a:ext cx="914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8800" dirty="0"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5000" y="3505200"/>
            <a:ext cx="914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b="1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8800" b="1" dirty="0"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5000" y="4876800"/>
            <a:ext cx="914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8800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516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1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32" y="304800"/>
            <a:ext cx="8524068" cy="5238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315132" y="5629870"/>
            <a:ext cx="85240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85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790A3CA-23D6-4531-815F-663D180D4B39}"/>
              </a:ext>
            </a:extLst>
          </p:cNvPr>
          <p:cNvGrpSpPr/>
          <p:nvPr/>
        </p:nvGrpSpPr>
        <p:grpSpPr>
          <a:xfrm>
            <a:off x="1710397" y="0"/>
            <a:ext cx="5210498" cy="6872282"/>
            <a:chOff x="1710397" y="0"/>
            <a:chExt cx="5210498" cy="6872282"/>
          </a:xfrm>
        </p:grpSpPr>
        <p:pic>
          <p:nvPicPr>
            <p:cNvPr id="4" name="Picture 3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0397" y="0"/>
              <a:ext cx="5210498" cy="6872282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3481549" y="1219200"/>
              <a:ext cx="1981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 ০৮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2B2C795-1933-42C2-9029-8B1A5BECB676}"/>
                </a:ext>
              </a:extLst>
            </p:cNvPr>
            <p:cNvSpPr txBox="1"/>
            <p:nvPr/>
          </p:nvSpPr>
          <p:spPr>
            <a:xfrm>
              <a:off x="2362200" y="3460966"/>
              <a:ext cx="3733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পাঠ্যাংশঃ বিয়োগের ধারণা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6173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169" y="3124200"/>
            <a:ext cx="9144000" cy="2308324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10.1.1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একগুচ্ছ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উপকরন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কয়েকটি উপকরন বাদ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দিলে কয়টি থাকে বলতে পারবে।</a:t>
            </a:r>
          </a:p>
          <a:p>
            <a:pPr algn="just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১০.১.২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একগুচ্ছ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উপকরন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কয়েকটি উপকরন বাদ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দিলে কয়টি থাকে তা সংখ্যায় বলতে ও লিখতে পারবে।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87E933-F5AB-47C8-86EB-79F17CAD9245}"/>
              </a:ext>
            </a:extLst>
          </p:cNvPr>
          <p:cNvSpPr txBox="1"/>
          <p:nvPr/>
        </p:nvSpPr>
        <p:spPr>
          <a:xfrm>
            <a:off x="-23446" y="838200"/>
            <a:ext cx="9144000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endParaRPr lang="bn-IN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1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2579"/>
            <a:ext cx="2636807" cy="17468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276600" y="685800"/>
            <a:ext cx="5380006" cy="101566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বলতো এখানে কয়টি?</a:t>
            </a:r>
            <a:endParaRPr lang="en-US" sz="6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18820F-5AD9-4C69-95D3-3D04876BFF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3203" y="2133600"/>
            <a:ext cx="4440784" cy="2341624"/>
          </a:xfrm>
          <a:prstGeom prst="round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63AF56-9373-4F96-87A7-E4E8A438D1E6}"/>
              </a:ext>
            </a:extLst>
          </p:cNvPr>
          <p:cNvSpPr txBox="1"/>
          <p:nvPr/>
        </p:nvSpPr>
        <p:spPr>
          <a:xfrm>
            <a:off x="762000" y="4648200"/>
            <a:ext cx="7620000" cy="19389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৫ জন ছাত্র বা ছাত্রী সামনে আসো।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দুজন বাদ গেলে কজন থা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কবে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৩জন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930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5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25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06058" y="1172136"/>
            <a:ext cx="42558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4400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টমেটো</a:t>
            </a:r>
            <a:r>
              <a:rPr lang="en-US" sz="4400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40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1" r="7555" b="4000"/>
          <a:stretch/>
        </p:blipFill>
        <p:spPr>
          <a:xfrm>
            <a:off x="248917" y="1154921"/>
            <a:ext cx="1122683" cy="12630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1" r="7555" b="4000"/>
          <a:stretch/>
        </p:blipFill>
        <p:spPr>
          <a:xfrm>
            <a:off x="1371600" y="1141735"/>
            <a:ext cx="1122683" cy="12630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1" r="7555" b="4000"/>
          <a:stretch/>
        </p:blipFill>
        <p:spPr>
          <a:xfrm>
            <a:off x="2458717" y="1148098"/>
            <a:ext cx="1122683" cy="12630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1" r="7555" b="4000"/>
          <a:stretch/>
        </p:blipFill>
        <p:spPr>
          <a:xfrm>
            <a:off x="3581400" y="1148098"/>
            <a:ext cx="1128749" cy="12698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1" r="7555" b="4000"/>
          <a:stretch/>
        </p:blipFill>
        <p:spPr>
          <a:xfrm>
            <a:off x="4744717" y="1148097"/>
            <a:ext cx="1122683" cy="126301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2000" y="146714"/>
            <a:ext cx="7543800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গুনবো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89243" y="1811728"/>
            <a:ext cx="3307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800" dirty="0"/>
          </a:p>
        </p:txBody>
      </p:sp>
      <p:sp>
        <p:nvSpPr>
          <p:cNvPr id="12" name="TextBox 11"/>
          <p:cNvSpPr txBox="1"/>
          <p:nvPr/>
        </p:nvSpPr>
        <p:spPr>
          <a:xfrm>
            <a:off x="7150585" y="1821266"/>
            <a:ext cx="516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4800" dirty="0"/>
          </a:p>
        </p:txBody>
      </p:sp>
      <p:sp>
        <p:nvSpPr>
          <p:cNvPr id="13" name="TextBox 12"/>
          <p:cNvSpPr txBox="1"/>
          <p:nvPr/>
        </p:nvSpPr>
        <p:spPr>
          <a:xfrm>
            <a:off x="6865364" y="1816497"/>
            <a:ext cx="3307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endParaRPr lang="en-US" sz="4800" dirty="0"/>
          </a:p>
        </p:txBody>
      </p:sp>
      <p:sp>
        <p:nvSpPr>
          <p:cNvPr id="14" name="TextBox 13"/>
          <p:cNvSpPr txBox="1"/>
          <p:nvPr/>
        </p:nvSpPr>
        <p:spPr>
          <a:xfrm>
            <a:off x="7693994" y="1804015"/>
            <a:ext cx="516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endParaRPr lang="en-US" sz="48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7D3A7C4-30DB-4693-B3B2-989B29DBAFE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90" y="2720778"/>
            <a:ext cx="1513764" cy="19671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3DAFF66-F127-403D-9CCF-3DD6FE4284B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056" y="2720778"/>
            <a:ext cx="1513764" cy="19671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0F45529-2D04-432F-9661-4FB08D34618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820" y="2720778"/>
            <a:ext cx="1513764" cy="19671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18FC95A-8324-4146-8A06-DFC417EF1C3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426" y="2720778"/>
            <a:ext cx="1513764" cy="19671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7AD9D95-681D-4CBE-B556-FBE120C0E7F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426" y="2720778"/>
            <a:ext cx="1513764" cy="196712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E9C9B4A-1D9C-4A40-B397-D766E38590D4}"/>
              </a:ext>
            </a:extLst>
          </p:cNvPr>
          <p:cNvSpPr txBox="1"/>
          <p:nvPr/>
        </p:nvSpPr>
        <p:spPr>
          <a:xfrm>
            <a:off x="791570" y="4632162"/>
            <a:ext cx="75438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4800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বেলুন</a:t>
            </a:r>
            <a:r>
              <a:rPr lang="en-US" sz="4800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800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	</a:t>
            </a:r>
            <a:r>
              <a:rPr lang="bn-IN" sz="48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FD2AD3A-CFDE-486B-A74C-DE50FFF0AF9F}"/>
              </a:ext>
            </a:extLst>
          </p:cNvPr>
          <p:cNvSpPr txBox="1"/>
          <p:nvPr/>
        </p:nvSpPr>
        <p:spPr>
          <a:xfrm>
            <a:off x="4008829" y="5410200"/>
            <a:ext cx="3307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8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FB31418-77A3-49BC-8DFA-DB98FD4CF589}"/>
              </a:ext>
            </a:extLst>
          </p:cNvPr>
          <p:cNvSpPr txBox="1"/>
          <p:nvPr/>
        </p:nvSpPr>
        <p:spPr>
          <a:xfrm>
            <a:off x="4916676" y="5410200"/>
            <a:ext cx="516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48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D08B66A-BF3D-4AC8-ACE7-8877F71834B6}"/>
              </a:ext>
            </a:extLst>
          </p:cNvPr>
          <p:cNvSpPr txBox="1"/>
          <p:nvPr/>
        </p:nvSpPr>
        <p:spPr>
          <a:xfrm>
            <a:off x="4400413" y="5433441"/>
            <a:ext cx="3307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endParaRPr lang="en-US" sz="48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825A961-19A2-4464-B41F-C8FB31763F15}"/>
              </a:ext>
            </a:extLst>
          </p:cNvPr>
          <p:cNvSpPr txBox="1"/>
          <p:nvPr/>
        </p:nvSpPr>
        <p:spPr>
          <a:xfrm>
            <a:off x="5562600" y="5433441"/>
            <a:ext cx="516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5389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/>
      <p:bldP spid="12" grpId="0"/>
      <p:bldP spid="13" grpId="0"/>
      <p:bldP spid="14" grpId="0"/>
      <p:bldP spid="21" grpId="0"/>
      <p:bldP spid="22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narVert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572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3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নিরপেক্ষ</a:t>
            </a:r>
            <a:r>
              <a:rPr lang="en-US" sz="3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07693" y="1711827"/>
            <a:ext cx="26590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</a:p>
          <a:p>
            <a:pPr algn="just"/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</a:p>
          <a:p>
            <a:pPr algn="just"/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81600" y="1752600"/>
            <a:ext cx="91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/>
              <a:t>৪</a:t>
            </a:r>
            <a:endParaRPr lang="en-US" sz="7200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2819400"/>
            <a:ext cx="91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57800" y="3981271"/>
            <a:ext cx="91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</a:p>
        </p:txBody>
      </p:sp>
    </p:spTree>
    <p:extLst>
      <p:ext uri="{BB962C8B-B14F-4D97-AF65-F5344CB8AC3E}">
        <p14:creationId xmlns:p14="http://schemas.microsoft.com/office/powerpoint/2010/main" val="3969695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5149" y="181217"/>
            <a:ext cx="19050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16" y="845025"/>
            <a:ext cx="1135116" cy="11351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97" y="825110"/>
            <a:ext cx="1151903" cy="11519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845025"/>
            <a:ext cx="1135116" cy="11351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558" y="879725"/>
            <a:ext cx="1128642" cy="11286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097" y="866189"/>
            <a:ext cx="1151903" cy="11519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852559"/>
            <a:ext cx="1128642" cy="11286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33848" y="2116148"/>
            <a:ext cx="60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55638" y="2116148"/>
            <a:ext cx="60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72628" y="2018092"/>
            <a:ext cx="60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77428" y="4114800"/>
            <a:ext cx="60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FD5744F-E91A-42C9-A260-419A083656B2}"/>
              </a:ext>
            </a:extLst>
          </p:cNvPr>
          <p:cNvSpPr txBox="1"/>
          <p:nvPr/>
        </p:nvSpPr>
        <p:spPr>
          <a:xfrm>
            <a:off x="6563028" y="4194778"/>
            <a:ext cx="619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/>
              <a:t>=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56137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81481E-6 L 0.23386 -0.000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84" y="-4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48148E-6 L 0.24114 -0.0006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49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96296E-6 L 0.19462 0.4497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22" y="22477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0.20833 0.4513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17" y="22569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0.22136 0.4608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59" y="23032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33333E-6 L 0.23767 0.4562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2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0" grpId="0"/>
      <p:bldP spid="11" grpId="0"/>
      <p:bldP spid="13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5334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3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759593"/>
            <a:ext cx="731292" cy="7620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1759593"/>
            <a:ext cx="731292" cy="7620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427027" y="1759593"/>
            <a:ext cx="731292" cy="7620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482454" y="1759593"/>
            <a:ext cx="731292" cy="7620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49254" y="1759593"/>
            <a:ext cx="731292" cy="7620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604681" y="1759593"/>
            <a:ext cx="731292" cy="7620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660108" y="1759593"/>
            <a:ext cx="731292" cy="7620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438400" y="2826393"/>
            <a:ext cx="609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/>
              <a:t>-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28600" y="4883793"/>
            <a:ext cx="87630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077200" y="1325940"/>
            <a:ext cx="60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77200" y="2826393"/>
            <a:ext cx="60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229600" y="4679173"/>
            <a:ext cx="60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</a:p>
        </p:txBody>
      </p:sp>
    </p:spTree>
    <p:extLst>
      <p:ext uri="{BB962C8B-B14F-4D97-AF65-F5344CB8AC3E}">
        <p14:creationId xmlns:p14="http://schemas.microsoft.com/office/powerpoint/2010/main" val="246515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96296E-6 L 0.00052 0.2324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162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96296E-6 L 0.00035 0.2324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162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96296E-6 L -0.00399 0.22893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1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96296E-6 L 0.34931 0.4879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65" y="24398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96296E-6 L 0.34809 0.48796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96" y="24398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96296E-6 L 0.34584 0.48796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92" y="24398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0.34705 0.48796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44" y="2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5" grpId="0"/>
      <p:bldP spid="20" grpId="0"/>
      <p:bldP spid="21" grpId="1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53200" y="226943"/>
            <a:ext cx="213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400" b="1" dirty="0">
              <a:solidFill>
                <a:schemeClr val="accent3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60674" y="1495885"/>
            <a:ext cx="3200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 - ২ =</a:t>
            </a:r>
          </a:p>
          <a:p>
            <a:r>
              <a:rPr lang="bn-IN" sz="88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- ২ =</a:t>
            </a:r>
          </a:p>
          <a:p>
            <a:r>
              <a:rPr lang="bn-IN" sz="88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 - ৪ =</a:t>
            </a:r>
            <a:endParaRPr lang="en-US" sz="8800" b="1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72211" y="1644709"/>
            <a:ext cx="914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dirty="0">
                <a:solidFill>
                  <a:schemeClr val="tx2">
                    <a:lumMod val="75000"/>
                  </a:schemeClr>
                </a:solidFill>
              </a:rPr>
              <a:t>৪</a:t>
            </a:r>
            <a:endParaRPr lang="en-US" sz="8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72211" y="2885029"/>
            <a:ext cx="914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85693" y="4204319"/>
            <a:ext cx="914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8800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3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</TotalTime>
  <Words>156</Words>
  <Application>Microsoft Office PowerPoint</Application>
  <PresentationFormat>On-screen Show (4:3)</PresentationFormat>
  <Paragraphs>64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NikoshBAN</vt:lpstr>
      <vt:lpstr>Office Theme</vt:lpstr>
      <vt:lpstr>শুভেচ্ছা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IMD</dc:creator>
  <cp:lastModifiedBy>Merakhola GPS</cp:lastModifiedBy>
  <cp:revision>63</cp:revision>
  <dcterms:created xsi:type="dcterms:W3CDTF">2006-08-16T00:00:00Z</dcterms:created>
  <dcterms:modified xsi:type="dcterms:W3CDTF">2019-08-29T15:58:50Z</dcterms:modified>
</cp:coreProperties>
</file>