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72" r:id="rId4"/>
    <p:sldId id="273" r:id="rId5"/>
    <p:sldId id="274" r:id="rId6"/>
    <p:sldId id="275" r:id="rId7"/>
    <p:sldId id="268" r:id="rId8"/>
    <p:sldId id="276" r:id="rId9"/>
    <p:sldId id="277" r:id="rId10"/>
    <p:sldId id="278" r:id="rId11"/>
    <p:sldId id="279" r:id="rId12"/>
    <p:sldId id="280" r:id="rId13"/>
    <p:sldId id="269" r:id="rId14"/>
    <p:sldId id="281" r:id="rId15"/>
    <p:sldId id="282" r:id="rId16"/>
    <p:sldId id="283" r:id="rId17"/>
    <p:sldId id="284" r:id="rId18"/>
    <p:sldId id="285" r:id="rId19"/>
    <p:sldId id="270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D6A8B8"/>
    <a:srgbClr val="99FFCC"/>
    <a:srgbClr val="FF66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211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71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1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5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02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8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1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97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9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67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99770-6B2C-4F9C-981C-3F9655C6886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10330101" y="2090"/>
            <a:ext cx="12255160" cy="6858001"/>
            <a:chOff x="-3117505" y="-19230"/>
            <a:chExt cx="12255160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36355" y="3617"/>
            <a:ext cx="12237998" cy="6858001"/>
            <a:chOff x="-3117505" y="-19230"/>
            <a:chExt cx="1223799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36709" y="1648"/>
            <a:ext cx="12237869" cy="6858001"/>
            <a:chOff x="-3117505" y="-19230"/>
            <a:chExt cx="12237869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38674" y="329473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WATCH VIDEO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35508" y="-2532"/>
            <a:ext cx="12241414" cy="6858001"/>
            <a:chOff x="-3117505" y="-19230"/>
            <a:chExt cx="12241414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7688" y="404090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D..BE..LESSON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51895" y="5829"/>
            <a:ext cx="12237529" cy="6864374"/>
            <a:chOff x="-3117505" y="-19230"/>
            <a:chExt cx="12237529" cy="68643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34984" y="48650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TODAY’S LESON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E73380E9-5744-422E-9CAF-E103CC46540D}"/>
              </a:ext>
            </a:extLst>
          </p:cNvPr>
          <p:cNvSpPr txBox="1"/>
          <p:nvPr/>
        </p:nvSpPr>
        <p:spPr>
          <a:xfrm>
            <a:off x="3227075" y="4436687"/>
            <a:ext cx="6324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BADBF48E-C269-42E2-85FE-37BAA408E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31" y="5659627"/>
            <a:ext cx="3247573" cy="100798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DAE9873B-4586-48A9-A71C-321BD255E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22" y="288623"/>
            <a:ext cx="4389237" cy="44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09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52686" y="1251706"/>
              <a:ext cx="185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2555" y="16329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37672" y="6360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NEW WORD’S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5998" y="576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782160" y="3461678"/>
              <a:ext cx="176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56572" y="193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67199" y="4136476"/>
              <a:ext cx="176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72465" y="-3636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63275" y="4885542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sp>
        <p:nvSpPr>
          <p:cNvPr id="142" name="矩形 10">
            <a:extLst>
              <a:ext uri="{FF2B5EF4-FFF2-40B4-BE49-F238E27FC236}">
                <a16:creationId xmlns:a16="http://schemas.microsoft.com/office/drawing/2014/main" id="{BA8CD78D-1246-4C90-8C88-6148F3CEA75D}"/>
              </a:ext>
            </a:extLst>
          </p:cNvPr>
          <p:cNvSpPr/>
          <p:nvPr/>
        </p:nvSpPr>
        <p:spPr>
          <a:xfrm>
            <a:off x="3486822" y="38095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4E94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01</a:t>
            </a:r>
            <a:endParaRPr lang="zh-CN" altLang="en-US" b="1" dirty="0">
              <a:solidFill>
                <a:srgbClr val="004E94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" name="任意多边形 4">
            <a:extLst>
              <a:ext uri="{FF2B5EF4-FFF2-40B4-BE49-F238E27FC236}">
                <a16:creationId xmlns:a16="http://schemas.microsoft.com/office/drawing/2014/main" id="{9F44006D-63B0-4969-AEAA-80E87CA0F571}"/>
              </a:ext>
            </a:extLst>
          </p:cNvPr>
          <p:cNvSpPr/>
          <p:nvPr/>
        </p:nvSpPr>
        <p:spPr>
          <a:xfrm rot="10800000">
            <a:off x="3635693" y="1916155"/>
            <a:ext cx="555501" cy="202776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任意多边形 5">
            <a:extLst>
              <a:ext uri="{FF2B5EF4-FFF2-40B4-BE49-F238E27FC236}">
                <a16:creationId xmlns:a16="http://schemas.microsoft.com/office/drawing/2014/main" id="{CDAF21C2-40B2-44A3-90CF-8EDAABB68001}"/>
              </a:ext>
            </a:extLst>
          </p:cNvPr>
          <p:cNvSpPr/>
          <p:nvPr/>
        </p:nvSpPr>
        <p:spPr>
          <a:xfrm rot="13806531">
            <a:off x="3102691" y="1563371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任意多边形 7">
            <a:extLst>
              <a:ext uri="{FF2B5EF4-FFF2-40B4-BE49-F238E27FC236}">
                <a16:creationId xmlns:a16="http://schemas.microsoft.com/office/drawing/2014/main" id="{3D19B085-4863-4F2D-AFE4-CFE4752B3DB3}"/>
              </a:ext>
            </a:extLst>
          </p:cNvPr>
          <p:cNvSpPr/>
          <p:nvPr/>
        </p:nvSpPr>
        <p:spPr>
          <a:xfrm rot="7725514" flipH="1">
            <a:off x="4252523" y="1559518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CC492B0-35DA-4478-9E40-DEE56668E7A9}"/>
              </a:ext>
            </a:extLst>
          </p:cNvPr>
          <p:cNvGrpSpPr/>
          <p:nvPr/>
        </p:nvGrpSpPr>
        <p:grpSpPr>
          <a:xfrm>
            <a:off x="2551137" y="929831"/>
            <a:ext cx="2615604" cy="836090"/>
            <a:chOff x="3204283" y="202449"/>
            <a:chExt cx="2615604" cy="836090"/>
          </a:xfrm>
        </p:grpSpPr>
        <p:sp>
          <p:nvSpPr>
            <p:cNvPr id="147" name="矩形 5">
              <a:extLst>
                <a:ext uri="{FF2B5EF4-FFF2-40B4-BE49-F238E27FC236}">
                  <a16:creationId xmlns:a16="http://schemas.microsoft.com/office/drawing/2014/main" id="{421C6B23-223E-453B-96FC-5392945B5B93}"/>
                </a:ext>
              </a:extLst>
            </p:cNvPr>
            <p:cNvSpPr/>
            <p:nvPr/>
          </p:nvSpPr>
          <p:spPr>
            <a:xfrm>
              <a:off x="3204285" y="202449"/>
              <a:ext cx="2615602" cy="818931"/>
            </a:xfrm>
            <a:prstGeom prst="rect">
              <a:avLst/>
            </a:prstGeom>
            <a:noFill/>
            <a:ln>
              <a:solidFill>
                <a:srgbClr val="004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53DFDEC-B21B-4CBD-BCBF-DF92EA6BA352}"/>
                </a:ext>
              </a:extLst>
            </p:cNvPr>
            <p:cNvSpPr/>
            <p:nvPr/>
          </p:nvSpPr>
          <p:spPr>
            <a:xfrm>
              <a:off x="3204283" y="865552"/>
              <a:ext cx="2615603" cy="172987"/>
            </a:xfrm>
            <a:prstGeom prst="rect">
              <a:avLst/>
            </a:prstGeom>
            <a:solidFill>
              <a:srgbClr val="0039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矩形 5">
            <a:extLst>
              <a:ext uri="{FF2B5EF4-FFF2-40B4-BE49-F238E27FC236}">
                <a16:creationId xmlns:a16="http://schemas.microsoft.com/office/drawing/2014/main" id="{92BA85AE-9E33-4461-96CD-A91890AD4FAA}"/>
              </a:ext>
            </a:extLst>
          </p:cNvPr>
          <p:cNvSpPr/>
          <p:nvPr/>
        </p:nvSpPr>
        <p:spPr>
          <a:xfrm>
            <a:off x="4191194" y="2699487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 5">
            <a:extLst>
              <a:ext uri="{FF2B5EF4-FFF2-40B4-BE49-F238E27FC236}">
                <a16:creationId xmlns:a16="http://schemas.microsoft.com/office/drawing/2014/main" id="{60FDD155-A71C-4107-AA7F-2F1B745ABC1A}"/>
              </a:ext>
            </a:extLst>
          </p:cNvPr>
          <p:cNvSpPr/>
          <p:nvPr/>
        </p:nvSpPr>
        <p:spPr>
          <a:xfrm>
            <a:off x="1729884" y="2699487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5">
            <a:extLst>
              <a:ext uri="{FF2B5EF4-FFF2-40B4-BE49-F238E27FC236}">
                <a16:creationId xmlns:a16="http://schemas.microsoft.com/office/drawing/2014/main" id="{9930BD0A-9F49-4EF1-84E2-39B0DEA2F877}"/>
              </a:ext>
            </a:extLst>
          </p:cNvPr>
          <p:cNvSpPr/>
          <p:nvPr/>
        </p:nvSpPr>
        <p:spPr>
          <a:xfrm>
            <a:off x="7054360" y="929831"/>
            <a:ext cx="2615602" cy="818931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任意多边形 4">
            <a:extLst>
              <a:ext uri="{FF2B5EF4-FFF2-40B4-BE49-F238E27FC236}">
                <a16:creationId xmlns:a16="http://schemas.microsoft.com/office/drawing/2014/main" id="{1BF651D3-60CF-4E74-900A-44F238C0AFA5}"/>
              </a:ext>
            </a:extLst>
          </p:cNvPr>
          <p:cNvSpPr/>
          <p:nvPr/>
        </p:nvSpPr>
        <p:spPr>
          <a:xfrm rot="10800000">
            <a:off x="8138914" y="1916155"/>
            <a:ext cx="555501" cy="202776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任意多边形 5">
            <a:extLst>
              <a:ext uri="{FF2B5EF4-FFF2-40B4-BE49-F238E27FC236}">
                <a16:creationId xmlns:a16="http://schemas.microsoft.com/office/drawing/2014/main" id="{9A6FBAEE-1E67-48E7-8AE5-30E143BFD3D8}"/>
              </a:ext>
            </a:extLst>
          </p:cNvPr>
          <p:cNvSpPr/>
          <p:nvPr/>
        </p:nvSpPr>
        <p:spPr>
          <a:xfrm rot="13806531">
            <a:off x="7605912" y="1563371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任意多边形 7">
            <a:extLst>
              <a:ext uri="{FF2B5EF4-FFF2-40B4-BE49-F238E27FC236}">
                <a16:creationId xmlns:a16="http://schemas.microsoft.com/office/drawing/2014/main" id="{13F3A75A-763B-4B8B-A3F8-9B2BC26809BF}"/>
              </a:ext>
            </a:extLst>
          </p:cNvPr>
          <p:cNvSpPr/>
          <p:nvPr/>
        </p:nvSpPr>
        <p:spPr>
          <a:xfrm rot="7725514" flipH="1">
            <a:off x="8755743" y="1559519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99AE4CE-8305-4503-903E-10F43E9DDCF1}"/>
              </a:ext>
            </a:extLst>
          </p:cNvPr>
          <p:cNvSpPr/>
          <p:nvPr/>
        </p:nvSpPr>
        <p:spPr>
          <a:xfrm>
            <a:off x="7054358" y="1592934"/>
            <a:ext cx="2615603" cy="172987"/>
          </a:xfrm>
          <a:prstGeom prst="rect">
            <a:avLst/>
          </a:prstGeom>
          <a:solidFill>
            <a:srgbClr val="0039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矩形 5">
            <a:extLst>
              <a:ext uri="{FF2B5EF4-FFF2-40B4-BE49-F238E27FC236}">
                <a16:creationId xmlns:a16="http://schemas.microsoft.com/office/drawing/2014/main" id="{EA600CF9-D9B0-4070-9925-C4CBC2DC00E9}"/>
              </a:ext>
            </a:extLst>
          </p:cNvPr>
          <p:cNvSpPr/>
          <p:nvPr/>
        </p:nvSpPr>
        <p:spPr>
          <a:xfrm>
            <a:off x="8694415" y="2699487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矩形 5">
            <a:extLst>
              <a:ext uri="{FF2B5EF4-FFF2-40B4-BE49-F238E27FC236}">
                <a16:creationId xmlns:a16="http://schemas.microsoft.com/office/drawing/2014/main" id="{051B277B-E565-4BAA-A80E-72ECC3CEC661}"/>
              </a:ext>
            </a:extLst>
          </p:cNvPr>
          <p:cNvSpPr/>
          <p:nvPr/>
        </p:nvSpPr>
        <p:spPr>
          <a:xfrm>
            <a:off x="6243863" y="2699487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D80A258-E953-4FD3-9A96-2AC1368CDC73}"/>
              </a:ext>
            </a:extLst>
          </p:cNvPr>
          <p:cNvSpPr txBox="1"/>
          <p:nvPr/>
        </p:nvSpPr>
        <p:spPr>
          <a:xfrm>
            <a:off x="3153144" y="844388"/>
            <a:ext cx="1796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680AD7E-1B04-452F-8F35-F4BB425DEB41}"/>
              </a:ext>
            </a:extLst>
          </p:cNvPr>
          <p:cNvSpPr txBox="1"/>
          <p:nvPr/>
        </p:nvSpPr>
        <p:spPr>
          <a:xfrm>
            <a:off x="2062490" y="2591964"/>
            <a:ext cx="179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36AEAD5-37D0-42FE-9E5B-FDEC603DFEA7}"/>
              </a:ext>
            </a:extLst>
          </p:cNvPr>
          <p:cNvSpPr txBox="1"/>
          <p:nvPr/>
        </p:nvSpPr>
        <p:spPr>
          <a:xfrm>
            <a:off x="4523450" y="2662687"/>
            <a:ext cx="179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BD1145F-D8AA-434E-BF9A-C6DF2BA11B51}"/>
              </a:ext>
            </a:extLst>
          </p:cNvPr>
          <p:cNvSpPr txBox="1"/>
          <p:nvPr/>
        </p:nvSpPr>
        <p:spPr>
          <a:xfrm>
            <a:off x="8893099" y="2672381"/>
            <a:ext cx="153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385A6F7-0C78-411C-A9E1-C68C56615B41}"/>
              </a:ext>
            </a:extLst>
          </p:cNvPr>
          <p:cNvSpPr txBox="1"/>
          <p:nvPr/>
        </p:nvSpPr>
        <p:spPr>
          <a:xfrm>
            <a:off x="6577385" y="2621468"/>
            <a:ext cx="179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Jungle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9D87B03-1A9F-40EE-A5B1-D261CED7CC07}"/>
              </a:ext>
            </a:extLst>
          </p:cNvPr>
          <p:cNvSpPr txBox="1"/>
          <p:nvPr/>
        </p:nvSpPr>
        <p:spPr>
          <a:xfrm>
            <a:off x="7667164" y="854301"/>
            <a:ext cx="1796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5D93E2A-C245-4FE6-8957-14221FC8DEE2}"/>
              </a:ext>
            </a:extLst>
          </p:cNvPr>
          <p:cNvGrpSpPr/>
          <p:nvPr/>
        </p:nvGrpSpPr>
        <p:grpSpPr>
          <a:xfrm>
            <a:off x="6067339" y="2688877"/>
            <a:ext cx="208795" cy="2948037"/>
            <a:chOff x="6720485" y="1961495"/>
            <a:chExt cx="208795" cy="2948037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9A64FD1-E022-472F-82DF-D1E9E87D6DB3}"/>
                </a:ext>
              </a:extLst>
            </p:cNvPr>
            <p:cNvCxnSpPr>
              <a:cxnSpLocks/>
            </p:cNvCxnSpPr>
            <p:nvPr/>
          </p:nvCxnSpPr>
          <p:spPr>
            <a:xfrm>
              <a:off x="6821703" y="1961495"/>
              <a:ext cx="0" cy="274962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C20EA8F-BB21-4CFF-B106-811C1BEB9AB6}"/>
                </a:ext>
              </a:extLst>
            </p:cNvPr>
            <p:cNvSpPr/>
            <p:nvPr/>
          </p:nvSpPr>
          <p:spPr>
            <a:xfrm>
              <a:off x="6720485" y="4715642"/>
              <a:ext cx="208795" cy="193890"/>
            </a:xfrm>
            <a:prstGeom prst="ellipse">
              <a:avLst/>
            </a:prstGeom>
            <a:solidFill>
              <a:srgbClr val="003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7" name="Picture 166">
            <a:extLst>
              <a:ext uri="{FF2B5EF4-FFF2-40B4-BE49-F238E27FC236}">
                <a16:creationId xmlns:a16="http://schemas.microsoft.com/office/drawing/2014/main" id="{1ED7C66F-776C-4605-AB67-3D8469D16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30" y="4051682"/>
            <a:ext cx="4059136" cy="2203592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C7A6D439-F7B6-477F-933D-62DC9215F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18" y="4064205"/>
            <a:ext cx="4059136" cy="2233953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9" name="矩形 10">
            <a:extLst>
              <a:ext uri="{FF2B5EF4-FFF2-40B4-BE49-F238E27FC236}">
                <a16:creationId xmlns:a16="http://schemas.microsoft.com/office/drawing/2014/main" id="{212E52CE-75B3-4BB4-A3A7-7FB2E7531282}"/>
              </a:ext>
            </a:extLst>
          </p:cNvPr>
          <p:cNvSpPr/>
          <p:nvPr/>
        </p:nvSpPr>
        <p:spPr>
          <a:xfrm>
            <a:off x="8017664" y="36330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4E94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02</a:t>
            </a:r>
            <a:endParaRPr lang="zh-CN" altLang="en-US" b="1" dirty="0">
              <a:solidFill>
                <a:srgbClr val="004E94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69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animBg="1"/>
      <p:bldP spid="145" grpId="0" animBg="1"/>
      <p:bldP spid="149" grpId="0" animBg="1"/>
      <p:bldP spid="150" grpId="0" animBg="1"/>
      <p:bldP spid="152" grpId="0" animBg="1"/>
      <p:bldP spid="153" grpId="0" animBg="1"/>
      <p:bldP spid="154" grpId="0" animBg="1"/>
      <p:bldP spid="156" grpId="0" animBg="1"/>
      <p:bldP spid="157" grpId="0" animBg="1"/>
      <p:bldP spid="159" grpId="0"/>
      <p:bldP spid="160" grpId="0"/>
      <p:bldP spid="161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52686" y="1251706"/>
              <a:ext cx="185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2555" y="16329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37672" y="6360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NEW WORD’S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5998" y="576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782160" y="3461678"/>
              <a:ext cx="176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38668" y="420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67199" y="4136476"/>
              <a:ext cx="176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72465" y="-3636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63275" y="4885542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sp>
        <p:nvSpPr>
          <p:cNvPr id="63" name="任意多边形 4">
            <a:extLst>
              <a:ext uri="{FF2B5EF4-FFF2-40B4-BE49-F238E27FC236}">
                <a16:creationId xmlns:a16="http://schemas.microsoft.com/office/drawing/2014/main" id="{30EA8980-7CE1-4D54-B17D-07A890BA5C61}"/>
              </a:ext>
            </a:extLst>
          </p:cNvPr>
          <p:cNvSpPr/>
          <p:nvPr/>
        </p:nvSpPr>
        <p:spPr>
          <a:xfrm rot="10800000">
            <a:off x="3384329" y="1744442"/>
            <a:ext cx="555501" cy="202776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5">
            <a:extLst>
              <a:ext uri="{FF2B5EF4-FFF2-40B4-BE49-F238E27FC236}">
                <a16:creationId xmlns:a16="http://schemas.microsoft.com/office/drawing/2014/main" id="{AD91700D-A0FE-4650-A122-6E976AA1DD0E}"/>
              </a:ext>
            </a:extLst>
          </p:cNvPr>
          <p:cNvSpPr/>
          <p:nvPr/>
        </p:nvSpPr>
        <p:spPr>
          <a:xfrm rot="13806531">
            <a:off x="2851327" y="1391658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 7">
            <a:extLst>
              <a:ext uri="{FF2B5EF4-FFF2-40B4-BE49-F238E27FC236}">
                <a16:creationId xmlns:a16="http://schemas.microsoft.com/office/drawing/2014/main" id="{084679E8-BB0F-4523-B8AF-99C127AF99FB}"/>
              </a:ext>
            </a:extLst>
          </p:cNvPr>
          <p:cNvSpPr/>
          <p:nvPr/>
        </p:nvSpPr>
        <p:spPr>
          <a:xfrm rot="7725514" flipH="1">
            <a:off x="4001158" y="1387806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ED8C56-60F3-4106-89F9-FBC7E68A6AA1}"/>
              </a:ext>
            </a:extLst>
          </p:cNvPr>
          <p:cNvGrpSpPr/>
          <p:nvPr/>
        </p:nvGrpSpPr>
        <p:grpSpPr>
          <a:xfrm>
            <a:off x="2299773" y="758118"/>
            <a:ext cx="2615604" cy="836090"/>
            <a:chOff x="3204283" y="202449"/>
            <a:chExt cx="2615604" cy="836090"/>
          </a:xfrm>
        </p:grpSpPr>
        <p:sp>
          <p:nvSpPr>
            <p:cNvPr id="67" name="矩形 5">
              <a:extLst>
                <a:ext uri="{FF2B5EF4-FFF2-40B4-BE49-F238E27FC236}">
                  <a16:creationId xmlns:a16="http://schemas.microsoft.com/office/drawing/2014/main" id="{275FD72B-71A8-48F4-AAD4-6E9271760FDA}"/>
                </a:ext>
              </a:extLst>
            </p:cNvPr>
            <p:cNvSpPr/>
            <p:nvPr/>
          </p:nvSpPr>
          <p:spPr>
            <a:xfrm>
              <a:off x="3204285" y="202449"/>
              <a:ext cx="2615602" cy="818931"/>
            </a:xfrm>
            <a:prstGeom prst="rect">
              <a:avLst/>
            </a:prstGeom>
            <a:noFill/>
            <a:ln>
              <a:solidFill>
                <a:srgbClr val="004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60DE292-61CD-45D1-B19B-99B27D9BF677}"/>
                </a:ext>
              </a:extLst>
            </p:cNvPr>
            <p:cNvSpPr/>
            <p:nvPr/>
          </p:nvSpPr>
          <p:spPr>
            <a:xfrm>
              <a:off x="3204283" y="865552"/>
              <a:ext cx="2615603" cy="172987"/>
            </a:xfrm>
            <a:prstGeom prst="rect">
              <a:avLst/>
            </a:prstGeom>
            <a:solidFill>
              <a:srgbClr val="0039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矩形 5">
            <a:extLst>
              <a:ext uri="{FF2B5EF4-FFF2-40B4-BE49-F238E27FC236}">
                <a16:creationId xmlns:a16="http://schemas.microsoft.com/office/drawing/2014/main" id="{0D43CBFC-1979-4C8F-89FA-E60799CB4A9C}"/>
              </a:ext>
            </a:extLst>
          </p:cNvPr>
          <p:cNvSpPr/>
          <p:nvPr/>
        </p:nvSpPr>
        <p:spPr>
          <a:xfrm>
            <a:off x="3939830" y="2527774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5">
            <a:extLst>
              <a:ext uri="{FF2B5EF4-FFF2-40B4-BE49-F238E27FC236}">
                <a16:creationId xmlns:a16="http://schemas.microsoft.com/office/drawing/2014/main" id="{5AF65511-AD65-43C5-A088-739E62AE1D93}"/>
              </a:ext>
            </a:extLst>
          </p:cNvPr>
          <p:cNvSpPr/>
          <p:nvPr/>
        </p:nvSpPr>
        <p:spPr>
          <a:xfrm>
            <a:off x="1478520" y="2527774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5">
            <a:extLst>
              <a:ext uri="{FF2B5EF4-FFF2-40B4-BE49-F238E27FC236}">
                <a16:creationId xmlns:a16="http://schemas.microsoft.com/office/drawing/2014/main" id="{A158EE36-3727-4E59-BB77-A08F3C23240E}"/>
              </a:ext>
            </a:extLst>
          </p:cNvPr>
          <p:cNvSpPr/>
          <p:nvPr/>
        </p:nvSpPr>
        <p:spPr>
          <a:xfrm>
            <a:off x="6802996" y="758118"/>
            <a:ext cx="2615602" cy="818931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4">
            <a:extLst>
              <a:ext uri="{FF2B5EF4-FFF2-40B4-BE49-F238E27FC236}">
                <a16:creationId xmlns:a16="http://schemas.microsoft.com/office/drawing/2014/main" id="{F03A2C14-6A53-4928-B261-43FED6C94034}"/>
              </a:ext>
            </a:extLst>
          </p:cNvPr>
          <p:cNvSpPr/>
          <p:nvPr/>
        </p:nvSpPr>
        <p:spPr>
          <a:xfrm rot="10800000">
            <a:off x="7887550" y="1744442"/>
            <a:ext cx="555501" cy="202776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 5">
            <a:extLst>
              <a:ext uri="{FF2B5EF4-FFF2-40B4-BE49-F238E27FC236}">
                <a16:creationId xmlns:a16="http://schemas.microsoft.com/office/drawing/2014/main" id="{F78CCCAB-4BA9-42FA-8E45-84C6AADFA2DF}"/>
              </a:ext>
            </a:extLst>
          </p:cNvPr>
          <p:cNvSpPr/>
          <p:nvPr/>
        </p:nvSpPr>
        <p:spPr>
          <a:xfrm rot="13806531">
            <a:off x="7354548" y="1391658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 7">
            <a:extLst>
              <a:ext uri="{FF2B5EF4-FFF2-40B4-BE49-F238E27FC236}">
                <a16:creationId xmlns:a16="http://schemas.microsoft.com/office/drawing/2014/main" id="{F8531E6C-76CA-44DA-9849-7DBB4A539830}"/>
              </a:ext>
            </a:extLst>
          </p:cNvPr>
          <p:cNvSpPr/>
          <p:nvPr/>
        </p:nvSpPr>
        <p:spPr>
          <a:xfrm rot="7725514" flipH="1">
            <a:off x="8504379" y="1387806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13AA4F0-CFE6-4971-B7EF-2C1BF1BADF0E}"/>
              </a:ext>
            </a:extLst>
          </p:cNvPr>
          <p:cNvSpPr/>
          <p:nvPr/>
        </p:nvSpPr>
        <p:spPr>
          <a:xfrm>
            <a:off x="6802994" y="1421221"/>
            <a:ext cx="2615603" cy="172987"/>
          </a:xfrm>
          <a:prstGeom prst="rect">
            <a:avLst/>
          </a:prstGeom>
          <a:solidFill>
            <a:srgbClr val="0039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5">
            <a:extLst>
              <a:ext uri="{FF2B5EF4-FFF2-40B4-BE49-F238E27FC236}">
                <a16:creationId xmlns:a16="http://schemas.microsoft.com/office/drawing/2014/main" id="{F319EAE8-423F-473E-BC2B-BD61A71B70A4}"/>
              </a:ext>
            </a:extLst>
          </p:cNvPr>
          <p:cNvSpPr/>
          <p:nvPr/>
        </p:nvSpPr>
        <p:spPr>
          <a:xfrm>
            <a:off x="8443051" y="2527774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5">
            <a:extLst>
              <a:ext uri="{FF2B5EF4-FFF2-40B4-BE49-F238E27FC236}">
                <a16:creationId xmlns:a16="http://schemas.microsoft.com/office/drawing/2014/main" id="{0CBB5793-6F33-4B24-B6B2-A70D9ED94F95}"/>
              </a:ext>
            </a:extLst>
          </p:cNvPr>
          <p:cNvSpPr/>
          <p:nvPr/>
        </p:nvSpPr>
        <p:spPr>
          <a:xfrm>
            <a:off x="5992499" y="2527774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22BE30A-F43C-4026-9505-8BC66D2ECDEC}"/>
              </a:ext>
            </a:extLst>
          </p:cNvPr>
          <p:cNvSpPr txBox="1"/>
          <p:nvPr/>
        </p:nvSpPr>
        <p:spPr>
          <a:xfrm>
            <a:off x="2975838" y="643652"/>
            <a:ext cx="1796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CAEF57B-B82B-4C4D-8ACB-5FF54CF9941D}"/>
              </a:ext>
            </a:extLst>
          </p:cNvPr>
          <p:cNvSpPr txBox="1"/>
          <p:nvPr/>
        </p:nvSpPr>
        <p:spPr>
          <a:xfrm>
            <a:off x="1811126" y="2420251"/>
            <a:ext cx="179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C1F790-B2B3-4928-B0BA-1DF5A88857AD}"/>
              </a:ext>
            </a:extLst>
          </p:cNvPr>
          <p:cNvSpPr txBox="1"/>
          <p:nvPr/>
        </p:nvSpPr>
        <p:spPr>
          <a:xfrm>
            <a:off x="4424233" y="2495449"/>
            <a:ext cx="113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8168BF3-83D7-4A58-A3C3-C1DF4C8F2A63}"/>
              </a:ext>
            </a:extLst>
          </p:cNvPr>
          <p:cNvSpPr txBox="1"/>
          <p:nvPr/>
        </p:nvSpPr>
        <p:spPr>
          <a:xfrm>
            <a:off x="8943852" y="2495449"/>
            <a:ext cx="109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ভীত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C23115A-0988-4B5C-86C9-A0E3B74AF117}"/>
              </a:ext>
            </a:extLst>
          </p:cNvPr>
          <p:cNvSpPr txBox="1"/>
          <p:nvPr/>
        </p:nvSpPr>
        <p:spPr>
          <a:xfrm>
            <a:off x="6213770" y="2456673"/>
            <a:ext cx="155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Funky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AC1E2A8-0085-4209-B608-CF3A6979D5D8}"/>
              </a:ext>
            </a:extLst>
          </p:cNvPr>
          <p:cNvSpPr txBox="1"/>
          <p:nvPr/>
        </p:nvSpPr>
        <p:spPr>
          <a:xfrm>
            <a:off x="7267076" y="680320"/>
            <a:ext cx="1796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Afraid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00F3214-F99A-4807-B7F0-09D983969709}"/>
              </a:ext>
            </a:extLst>
          </p:cNvPr>
          <p:cNvGrpSpPr/>
          <p:nvPr/>
        </p:nvGrpSpPr>
        <p:grpSpPr>
          <a:xfrm>
            <a:off x="5815975" y="2517164"/>
            <a:ext cx="208795" cy="2948037"/>
            <a:chOff x="6720485" y="1961495"/>
            <a:chExt cx="208795" cy="294803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34360B5-6761-4DBD-8E6C-E1E1D43D31C7}"/>
                </a:ext>
              </a:extLst>
            </p:cNvPr>
            <p:cNvCxnSpPr>
              <a:cxnSpLocks/>
            </p:cNvCxnSpPr>
            <p:nvPr/>
          </p:nvCxnSpPr>
          <p:spPr>
            <a:xfrm>
              <a:off x="6821703" y="1961495"/>
              <a:ext cx="0" cy="274962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FEC5267E-F3EC-46AC-8D84-DEED2213A84E}"/>
                </a:ext>
              </a:extLst>
            </p:cNvPr>
            <p:cNvSpPr/>
            <p:nvPr/>
          </p:nvSpPr>
          <p:spPr>
            <a:xfrm>
              <a:off x="6720485" y="4715642"/>
              <a:ext cx="208795" cy="193890"/>
            </a:xfrm>
            <a:prstGeom prst="ellipse">
              <a:avLst/>
            </a:prstGeom>
            <a:solidFill>
              <a:srgbClr val="003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8" name="Picture 137">
            <a:extLst>
              <a:ext uri="{FF2B5EF4-FFF2-40B4-BE49-F238E27FC236}">
                <a16:creationId xmlns:a16="http://schemas.microsoft.com/office/drawing/2014/main" id="{03772511-E86B-48B1-93A7-CAE73C14C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83" y="3901445"/>
            <a:ext cx="4142097" cy="2238821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1FD39B1-809D-4F63-B185-B8DBA5E3A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63" y="3906351"/>
            <a:ext cx="4192416" cy="2262298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0" name="矩形 10">
            <a:extLst>
              <a:ext uri="{FF2B5EF4-FFF2-40B4-BE49-F238E27FC236}">
                <a16:creationId xmlns:a16="http://schemas.microsoft.com/office/drawing/2014/main" id="{306C37DF-86DF-4053-8F59-6FB74B6AE8F4}"/>
              </a:ext>
            </a:extLst>
          </p:cNvPr>
          <p:cNvSpPr/>
          <p:nvPr/>
        </p:nvSpPr>
        <p:spPr>
          <a:xfrm>
            <a:off x="3263079" y="16448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4E94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b="1" dirty="0">
              <a:solidFill>
                <a:srgbClr val="004E94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1" name="矩形 10">
            <a:extLst>
              <a:ext uri="{FF2B5EF4-FFF2-40B4-BE49-F238E27FC236}">
                <a16:creationId xmlns:a16="http://schemas.microsoft.com/office/drawing/2014/main" id="{236270FB-3C0B-42A7-95EC-9523E667AF03}"/>
              </a:ext>
            </a:extLst>
          </p:cNvPr>
          <p:cNvSpPr/>
          <p:nvPr/>
        </p:nvSpPr>
        <p:spPr>
          <a:xfrm>
            <a:off x="7766300" y="19681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4E94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zh-CN" altLang="en-US" b="1" dirty="0">
              <a:solidFill>
                <a:srgbClr val="004E94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08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4" grpId="0" animBg="1"/>
      <p:bldP spid="128" grpId="0" animBg="1"/>
      <p:bldP spid="130" grpId="0"/>
      <p:bldP spid="131" grpId="0"/>
      <p:bldP spid="132" grpId="0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52686" y="1251706"/>
              <a:ext cx="185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2555" y="16329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37672" y="6360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NEW WORD’S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5998" y="576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782160" y="3461678"/>
              <a:ext cx="176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38668" y="420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67199" y="4136476"/>
              <a:ext cx="176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56921" y="16328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63275" y="4885542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任意多边形 4">
            <a:extLst>
              <a:ext uri="{FF2B5EF4-FFF2-40B4-BE49-F238E27FC236}">
                <a16:creationId xmlns:a16="http://schemas.microsoft.com/office/drawing/2014/main" id="{72F565EE-95D9-49E1-B13C-BC2D8B08A567}"/>
              </a:ext>
            </a:extLst>
          </p:cNvPr>
          <p:cNvSpPr/>
          <p:nvPr/>
        </p:nvSpPr>
        <p:spPr>
          <a:xfrm rot="10800000">
            <a:off x="3141877" y="1733054"/>
            <a:ext cx="555501" cy="202776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 5">
            <a:extLst>
              <a:ext uri="{FF2B5EF4-FFF2-40B4-BE49-F238E27FC236}">
                <a16:creationId xmlns:a16="http://schemas.microsoft.com/office/drawing/2014/main" id="{71DE9B34-04C7-499D-AF04-671C2771CE23}"/>
              </a:ext>
            </a:extLst>
          </p:cNvPr>
          <p:cNvSpPr/>
          <p:nvPr/>
        </p:nvSpPr>
        <p:spPr>
          <a:xfrm rot="13806531">
            <a:off x="2608875" y="1380270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7">
            <a:extLst>
              <a:ext uri="{FF2B5EF4-FFF2-40B4-BE49-F238E27FC236}">
                <a16:creationId xmlns:a16="http://schemas.microsoft.com/office/drawing/2014/main" id="{EEE5BF63-6E8B-4459-A25B-04C6C41CAFE7}"/>
              </a:ext>
            </a:extLst>
          </p:cNvPr>
          <p:cNvSpPr/>
          <p:nvPr/>
        </p:nvSpPr>
        <p:spPr>
          <a:xfrm rot="7725514" flipH="1">
            <a:off x="3758706" y="1376418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35757D-4131-4440-8CF1-10BF122D176A}"/>
              </a:ext>
            </a:extLst>
          </p:cNvPr>
          <p:cNvGrpSpPr/>
          <p:nvPr/>
        </p:nvGrpSpPr>
        <p:grpSpPr>
          <a:xfrm>
            <a:off x="2057321" y="746730"/>
            <a:ext cx="2615604" cy="836090"/>
            <a:chOff x="3204283" y="202449"/>
            <a:chExt cx="2615604" cy="836090"/>
          </a:xfrm>
        </p:grpSpPr>
        <p:sp>
          <p:nvSpPr>
            <p:cNvPr id="66" name="矩形 5">
              <a:extLst>
                <a:ext uri="{FF2B5EF4-FFF2-40B4-BE49-F238E27FC236}">
                  <a16:creationId xmlns:a16="http://schemas.microsoft.com/office/drawing/2014/main" id="{CF55B3F5-5077-4FA4-9592-296884808F8A}"/>
                </a:ext>
              </a:extLst>
            </p:cNvPr>
            <p:cNvSpPr/>
            <p:nvPr/>
          </p:nvSpPr>
          <p:spPr>
            <a:xfrm>
              <a:off x="3204285" y="202449"/>
              <a:ext cx="2615602" cy="818931"/>
            </a:xfrm>
            <a:prstGeom prst="rect">
              <a:avLst/>
            </a:prstGeom>
            <a:noFill/>
            <a:ln>
              <a:solidFill>
                <a:srgbClr val="004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34197A1-3507-4E90-BE26-88A6CF05FCAA}"/>
                </a:ext>
              </a:extLst>
            </p:cNvPr>
            <p:cNvSpPr/>
            <p:nvPr/>
          </p:nvSpPr>
          <p:spPr>
            <a:xfrm>
              <a:off x="3204283" y="865552"/>
              <a:ext cx="2615603" cy="172987"/>
            </a:xfrm>
            <a:prstGeom prst="rect">
              <a:avLst/>
            </a:prstGeom>
            <a:solidFill>
              <a:srgbClr val="0039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矩形 5">
            <a:extLst>
              <a:ext uri="{FF2B5EF4-FFF2-40B4-BE49-F238E27FC236}">
                <a16:creationId xmlns:a16="http://schemas.microsoft.com/office/drawing/2014/main" id="{7DC6D41B-2FC8-42F9-990C-9EE3CD045A0E}"/>
              </a:ext>
            </a:extLst>
          </p:cNvPr>
          <p:cNvSpPr/>
          <p:nvPr/>
        </p:nvSpPr>
        <p:spPr>
          <a:xfrm>
            <a:off x="3697378" y="2516386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5">
            <a:extLst>
              <a:ext uri="{FF2B5EF4-FFF2-40B4-BE49-F238E27FC236}">
                <a16:creationId xmlns:a16="http://schemas.microsoft.com/office/drawing/2014/main" id="{1D4A8BE8-0D56-419F-88D6-B3CBFBD88FF9}"/>
              </a:ext>
            </a:extLst>
          </p:cNvPr>
          <p:cNvSpPr/>
          <p:nvPr/>
        </p:nvSpPr>
        <p:spPr>
          <a:xfrm>
            <a:off x="1236068" y="2516386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5">
            <a:extLst>
              <a:ext uri="{FF2B5EF4-FFF2-40B4-BE49-F238E27FC236}">
                <a16:creationId xmlns:a16="http://schemas.microsoft.com/office/drawing/2014/main" id="{CC90F2DA-88F1-4BE8-A0B4-390B679BF340}"/>
              </a:ext>
            </a:extLst>
          </p:cNvPr>
          <p:cNvSpPr/>
          <p:nvPr/>
        </p:nvSpPr>
        <p:spPr>
          <a:xfrm>
            <a:off x="6560544" y="746730"/>
            <a:ext cx="2615602" cy="818931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4">
            <a:extLst>
              <a:ext uri="{FF2B5EF4-FFF2-40B4-BE49-F238E27FC236}">
                <a16:creationId xmlns:a16="http://schemas.microsoft.com/office/drawing/2014/main" id="{72984129-A262-4043-A170-DD1273E1DAC0}"/>
              </a:ext>
            </a:extLst>
          </p:cNvPr>
          <p:cNvSpPr/>
          <p:nvPr/>
        </p:nvSpPr>
        <p:spPr>
          <a:xfrm rot="10800000">
            <a:off x="7645098" y="1733054"/>
            <a:ext cx="555501" cy="202776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5">
            <a:extLst>
              <a:ext uri="{FF2B5EF4-FFF2-40B4-BE49-F238E27FC236}">
                <a16:creationId xmlns:a16="http://schemas.microsoft.com/office/drawing/2014/main" id="{52CCABEF-B2F5-44EF-8143-19E682F74841}"/>
              </a:ext>
            </a:extLst>
          </p:cNvPr>
          <p:cNvSpPr/>
          <p:nvPr/>
        </p:nvSpPr>
        <p:spPr>
          <a:xfrm rot="13806531">
            <a:off x="7112096" y="1380270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 7">
            <a:extLst>
              <a:ext uri="{FF2B5EF4-FFF2-40B4-BE49-F238E27FC236}">
                <a16:creationId xmlns:a16="http://schemas.microsoft.com/office/drawing/2014/main" id="{438D00C3-CE7F-4216-98C1-7302B4C91C13}"/>
              </a:ext>
            </a:extLst>
          </p:cNvPr>
          <p:cNvSpPr/>
          <p:nvPr/>
        </p:nvSpPr>
        <p:spPr>
          <a:xfrm rot="7725514" flipH="1">
            <a:off x="8261927" y="1376418"/>
            <a:ext cx="474094" cy="1291522"/>
          </a:xfrm>
          <a:custGeom>
            <a:avLst/>
            <a:gdLst>
              <a:gd name="connsiteX0" fmla="*/ 411477 w 822954"/>
              <a:gd name="connsiteY0" fmla="*/ 0 h 3014221"/>
              <a:gd name="connsiteX1" fmla="*/ 822954 w 822954"/>
              <a:gd name="connsiteY1" fmla="*/ 466659 h 3014221"/>
              <a:gd name="connsiteX2" fmla="*/ 635753 w 822954"/>
              <a:gd name="connsiteY2" fmla="*/ 466659 h 3014221"/>
              <a:gd name="connsiteX3" fmla="*/ 411477 w 822954"/>
              <a:gd name="connsiteY3" fmla="*/ 3014221 h 3014221"/>
              <a:gd name="connsiteX4" fmla="*/ 187201 w 822954"/>
              <a:gd name="connsiteY4" fmla="*/ 466659 h 3014221"/>
              <a:gd name="connsiteX5" fmla="*/ 0 w 822954"/>
              <a:gd name="connsiteY5" fmla="*/ 466659 h 30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04E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9436894-95C8-433B-ABF3-5C74EA10E2F0}"/>
              </a:ext>
            </a:extLst>
          </p:cNvPr>
          <p:cNvSpPr/>
          <p:nvPr/>
        </p:nvSpPr>
        <p:spPr>
          <a:xfrm>
            <a:off x="6560542" y="1409833"/>
            <a:ext cx="2615603" cy="172987"/>
          </a:xfrm>
          <a:prstGeom prst="rect">
            <a:avLst/>
          </a:prstGeom>
          <a:solidFill>
            <a:srgbClr val="0039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5">
            <a:extLst>
              <a:ext uri="{FF2B5EF4-FFF2-40B4-BE49-F238E27FC236}">
                <a16:creationId xmlns:a16="http://schemas.microsoft.com/office/drawing/2014/main" id="{C749F21F-B02B-4FD5-B2C3-2FF154240C71}"/>
              </a:ext>
            </a:extLst>
          </p:cNvPr>
          <p:cNvSpPr/>
          <p:nvPr/>
        </p:nvSpPr>
        <p:spPr>
          <a:xfrm>
            <a:off x="8200599" y="2516386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5">
            <a:extLst>
              <a:ext uri="{FF2B5EF4-FFF2-40B4-BE49-F238E27FC236}">
                <a16:creationId xmlns:a16="http://schemas.microsoft.com/office/drawing/2014/main" id="{F63C9165-E789-4A1F-875F-E6408F679633}"/>
              </a:ext>
            </a:extLst>
          </p:cNvPr>
          <p:cNvSpPr/>
          <p:nvPr/>
        </p:nvSpPr>
        <p:spPr>
          <a:xfrm>
            <a:off x="5750047" y="2516386"/>
            <a:ext cx="1896837" cy="542366"/>
          </a:xfrm>
          <a:prstGeom prst="rect">
            <a:avLst/>
          </a:prstGeom>
          <a:noFill/>
          <a:ln>
            <a:solidFill>
              <a:srgbClr val="004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FCA2ACA-6BA3-4804-A8F3-545A8336E422}"/>
              </a:ext>
            </a:extLst>
          </p:cNvPr>
          <p:cNvSpPr txBox="1"/>
          <p:nvPr/>
        </p:nvSpPr>
        <p:spPr>
          <a:xfrm>
            <a:off x="2788424" y="661287"/>
            <a:ext cx="1796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AB27418-7B2A-4C61-8444-E31A6A426F06}"/>
              </a:ext>
            </a:extLst>
          </p:cNvPr>
          <p:cNvSpPr txBox="1"/>
          <p:nvPr/>
        </p:nvSpPr>
        <p:spPr>
          <a:xfrm>
            <a:off x="1600948" y="2408863"/>
            <a:ext cx="136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Snare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6C8B651-4459-4046-9E49-FFD93FE405D2}"/>
              </a:ext>
            </a:extLst>
          </p:cNvPr>
          <p:cNvSpPr txBox="1"/>
          <p:nvPr/>
        </p:nvSpPr>
        <p:spPr>
          <a:xfrm>
            <a:off x="4251686" y="2489280"/>
            <a:ext cx="99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E1DE7D6-60D2-41BE-8BF5-3DB488F4B3EC}"/>
              </a:ext>
            </a:extLst>
          </p:cNvPr>
          <p:cNvSpPr txBox="1"/>
          <p:nvPr/>
        </p:nvSpPr>
        <p:spPr>
          <a:xfrm>
            <a:off x="8399283" y="2489280"/>
            <a:ext cx="153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A53D1A9-E2DC-4FED-8768-A05C923A6D99}"/>
              </a:ext>
            </a:extLst>
          </p:cNvPr>
          <p:cNvSpPr txBox="1"/>
          <p:nvPr/>
        </p:nvSpPr>
        <p:spPr>
          <a:xfrm>
            <a:off x="5809514" y="2487933"/>
            <a:ext cx="210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2F88DF1-9831-4D0A-B887-8830BF06B2B6}"/>
              </a:ext>
            </a:extLst>
          </p:cNvPr>
          <p:cNvSpPr txBox="1"/>
          <p:nvPr/>
        </p:nvSpPr>
        <p:spPr>
          <a:xfrm>
            <a:off x="7052346" y="669789"/>
            <a:ext cx="1796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86C7BD4-5CF1-41D3-ACEC-8CFE89EA7B94}"/>
              </a:ext>
            </a:extLst>
          </p:cNvPr>
          <p:cNvGrpSpPr/>
          <p:nvPr/>
        </p:nvGrpSpPr>
        <p:grpSpPr>
          <a:xfrm>
            <a:off x="5573523" y="2505776"/>
            <a:ext cx="208795" cy="2948037"/>
            <a:chOff x="6720485" y="1961495"/>
            <a:chExt cx="208795" cy="2948037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5493C6F-99BB-4697-8944-22755D7E0B04}"/>
                </a:ext>
              </a:extLst>
            </p:cNvPr>
            <p:cNvCxnSpPr>
              <a:cxnSpLocks/>
            </p:cNvCxnSpPr>
            <p:nvPr/>
          </p:nvCxnSpPr>
          <p:spPr>
            <a:xfrm>
              <a:off x="6821703" y="1961495"/>
              <a:ext cx="0" cy="274962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C30283E-A015-4F5D-9F49-A21B49B29D62}"/>
                </a:ext>
              </a:extLst>
            </p:cNvPr>
            <p:cNvSpPr/>
            <p:nvPr/>
          </p:nvSpPr>
          <p:spPr>
            <a:xfrm>
              <a:off x="6720485" y="4715642"/>
              <a:ext cx="208795" cy="193890"/>
            </a:xfrm>
            <a:prstGeom prst="ellipse">
              <a:avLst/>
            </a:prstGeom>
            <a:solidFill>
              <a:srgbClr val="003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7" name="Picture 136">
            <a:extLst>
              <a:ext uri="{FF2B5EF4-FFF2-40B4-BE49-F238E27FC236}">
                <a16:creationId xmlns:a16="http://schemas.microsoft.com/office/drawing/2014/main" id="{D272198F-A6D1-4C43-B279-3CBC041EA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71" y="3901427"/>
            <a:ext cx="4207827" cy="2362197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2BB2224-4B1E-4CDC-AC43-76BDC5C73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66" y="3894154"/>
            <a:ext cx="4207827" cy="2362197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9" name="矩形 10">
            <a:extLst>
              <a:ext uri="{FF2B5EF4-FFF2-40B4-BE49-F238E27FC236}">
                <a16:creationId xmlns:a16="http://schemas.microsoft.com/office/drawing/2014/main" id="{6A2413AF-8F4D-48B4-B6A5-54A43A440B98}"/>
              </a:ext>
            </a:extLst>
          </p:cNvPr>
          <p:cNvSpPr/>
          <p:nvPr/>
        </p:nvSpPr>
        <p:spPr>
          <a:xfrm>
            <a:off x="3096461" y="18627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4E94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05</a:t>
            </a:r>
            <a:endParaRPr lang="zh-CN" altLang="en-US" b="1" dirty="0">
              <a:solidFill>
                <a:srgbClr val="004E94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0" name="矩形 10">
            <a:extLst>
              <a:ext uri="{FF2B5EF4-FFF2-40B4-BE49-F238E27FC236}">
                <a16:creationId xmlns:a16="http://schemas.microsoft.com/office/drawing/2014/main" id="{73C6926A-E6D8-449C-A0F2-A6A0D3BDA282}"/>
              </a:ext>
            </a:extLst>
          </p:cNvPr>
          <p:cNvSpPr/>
          <p:nvPr/>
        </p:nvSpPr>
        <p:spPr>
          <a:xfrm>
            <a:off x="7599682" y="20012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4E94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06</a:t>
            </a:r>
            <a:endParaRPr lang="zh-CN" altLang="en-US" b="1" dirty="0">
              <a:solidFill>
                <a:srgbClr val="004E94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614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75" grpId="0" animBg="1"/>
      <p:bldP spid="76" grpId="0" animBg="1"/>
      <p:bldP spid="78" grpId="0" animBg="1"/>
      <p:bldP spid="80" grpId="0" animBg="1"/>
      <p:bldP spid="81" grpId="0" animBg="1"/>
      <p:bldP spid="83" grpId="0" animBg="1"/>
      <p:bldP spid="84" grpId="0" animBg="1"/>
      <p:bldP spid="129" grpId="0"/>
      <p:bldP spid="130" grpId="0"/>
      <p:bldP spid="131" grpId="0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00289" y="1259669"/>
              <a:ext cx="2011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TEACHER’S READ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10310580" y="26522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18521" y="25031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27954" y="28013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43312" y="32783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4750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47289" y="35044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99713" y="4748886"/>
              <a:ext cx="152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PAIR WORK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E8327E4-A094-420A-8F1D-3DC52309A5C8}"/>
              </a:ext>
            </a:extLst>
          </p:cNvPr>
          <p:cNvCxnSpPr>
            <a:cxnSpLocks/>
          </p:cNvCxnSpPr>
          <p:nvPr/>
        </p:nvCxnSpPr>
        <p:spPr>
          <a:xfrm>
            <a:off x="8808993" y="2359185"/>
            <a:ext cx="0" cy="1460155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982A32-2904-4D03-A3D0-024C65BA7693}"/>
              </a:ext>
            </a:extLst>
          </p:cNvPr>
          <p:cNvCxnSpPr>
            <a:cxnSpLocks/>
          </p:cNvCxnSpPr>
          <p:nvPr/>
        </p:nvCxnSpPr>
        <p:spPr>
          <a:xfrm>
            <a:off x="8871998" y="2359185"/>
            <a:ext cx="0" cy="1760756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88132D1-09F4-4F36-9751-2D2EEDCC7E94}"/>
              </a:ext>
            </a:extLst>
          </p:cNvPr>
          <p:cNvCxnSpPr>
            <a:cxnSpLocks/>
          </p:cNvCxnSpPr>
          <p:nvPr/>
        </p:nvCxnSpPr>
        <p:spPr>
          <a:xfrm>
            <a:off x="1930339" y="4105448"/>
            <a:ext cx="2090099" cy="14493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C72790F-1868-4D3B-988F-3D260B1A6ED1}"/>
              </a:ext>
            </a:extLst>
          </p:cNvPr>
          <p:cNvSpPr/>
          <p:nvPr/>
        </p:nvSpPr>
        <p:spPr>
          <a:xfrm>
            <a:off x="2886887" y="970136"/>
            <a:ext cx="4148018" cy="1584176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3F32C1C-43F1-42B6-96A5-BF038A479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65" y="2669424"/>
            <a:ext cx="1080120" cy="14668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BFF8DF5-5258-47F3-A29B-1A7A568B5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35" y="2235164"/>
            <a:ext cx="1977578" cy="285068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649D2FB-D9C8-4156-902C-24A0AF0F6514}"/>
              </a:ext>
            </a:extLst>
          </p:cNvPr>
          <p:cNvCxnSpPr>
            <a:cxnSpLocks/>
          </p:cNvCxnSpPr>
          <p:nvPr/>
        </p:nvCxnSpPr>
        <p:spPr>
          <a:xfrm>
            <a:off x="2951829" y="960141"/>
            <a:ext cx="0" cy="287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EC9DA0-C4EB-44C8-B232-2753B57BFD9E}"/>
              </a:ext>
            </a:extLst>
          </p:cNvPr>
          <p:cNvCxnSpPr>
            <a:cxnSpLocks/>
          </p:cNvCxnSpPr>
          <p:nvPr/>
        </p:nvCxnSpPr>
        <p:spPr>
          <a:xfrm>
            <a:off x="9393060" y="0"/>
            <a:ext cx="0" cy="4105023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FF5E2E2-FC94-4AA6-B89E-C8A8A80A587B}"/>
              </a:ext>
            </a:extLst>
          </p:cNvPr>
          <p:cNvCxnSpPr>
            <a:cxnSpLocks/>
          </p:cNvCxnSpPr>
          <p:nvPr/>
        </p:nvCxnSpPr>
        <p:spPr>
          <a:xfrm>
            <a:off x="9393060" y="4105023"/>
            <a:ext cx="1875897" cy="2720193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64C172-FEFE-452E-B21D-181B9C2B8803}"/>
              </a:ext>
            </a:extLst>
          </p:cNvPr>
          <p:cNvCxnSpPr>
            <a:cxnSpLocks/>
          </p:cNvCxnSpPr>
          <p:nvPr/>
        </p:nvCxnSpPr>
        <p:spPr>
          <a:xfrm>
            <a:off x="7314374" y="4090955"/>
            <a:ext cx="2090099" cy="14493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BEF78704-EFDB-4E42-9C2B-22C6B7740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34" y="3819340"/>
            <a:ext cx="6086493" cy="281764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536BBF3-5FA5-405F-9271-0C1B8287B56A}"/>
              </a:ext>
            </a:extLst>
          </p:cNvPr>
          <p:cNvCxnSpPr>
            <a:cxnSpLocks/>
          </p:cNvCxnSpPr>
          <p:nvPr/>
        </p:nvCxnSpPr>
        <p:spPr>
          <a:xfrm flipH="1">
            <a:off x="1098165" y="4105543"/>
            <a:ext cx="845852" cy="2719673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E66E2D8-2092-4F69-B9BB-926FDB1FBDCD}"/>
              </a:ext>
            </a:extLst>
          </p:cNvPr>
          <p:cNvCxnSpPr>
            <a:cxnSpLocks/>
          </p:cNvCxnSpPr>
          <p:nvPr/>
        </p:nvCxnSpPr>
        <p:spPr>
          <a:xfrm flipV="1">
            <a:off x="1935356" y="0"/>
            <a:ext cx="0" cy="4105448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1ECD395-BCBC-4A8C-ACCC-2AB38089DC85}"/>
              </a:ext>
            </a:extLst>
          </p:cNvPr>
          <p:cNvSpPr/>
          <p:nvPr/>
        </p:nvSpPr>
        <p:spPr>
          <a:xfrm>
            <a:off x="7601508" y="701140"/>
            <a:ext cx="2491516" cy="1780635"/>
          </a:xfrm>
          <a:prstGeom prst="rect">
            <a:avLst/>
          </a:prstGeom>
          <a:solidFill>
            <a:schemeClr val="bg1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3A9F8F-339B-4753-B95D-C4819B72DDD8}"/>
              </a:ext>
            </a:extLst>
          </p:cNvPr>
          <p:cNvCxnSpPr>
            <a:cxnSpLocks/>
          </p:cNvCxnSpPr>
          <p:nvPr/>
        </p:nvCxnSpPr>
        <p:spPr>
          <a:xfrm>
            <a:off x="8767275" y="524626"/>
            <a:ext cx="1" cy="128581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95BCEF0-B324-402D-B937-1E98F66793DB}"/>
              </a:ext>
            </a:extLst>
          </p:cNvPr>
          <p:cNvCxnSpPr>
            <a:cxnSpLocks/>
          </p:cNvCxnSpPr>
          <p:nvPr/>
        </p:nvCxnSpPr>
        <p:spPr>
          <a:xfrm>
            <a:off x="8847266" y="525373"/>
            <a:ext cx="0" cy="158615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0C9ABAAF-6E6E-4702-8527-5CE4DE1C7BEA}"/>
              </a:ext>
            </a:extLst>
          </p:cNvPr>
          <p:cNvSpPr txBox="1"/>
          <p:nvPr/>
        </p:nvSpPr>
        <p:spPr>
          <a:xfrm>
            <a:off x="2861515" y="1326099"/>
            <a:ext cx="425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student’s 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text attentively.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D99301E-A5EB-4B69-ABC6-12006D672F2F}"/>
              </a:ext>
            </a:extLst>
          </p:cNvPr>
          <p:cNvSpPr txBox="1"/>
          <p:nvPr/>
        </p:nvSpPr>
        <p:spPr>
          <a:xfrm>
            <a:off x="7687812" y="877879"/>
            <a:ext cx="2439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day, a lion was sleeping in the forest. The lion was big and strong. All the animals feared the lion, apart from one mouse.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mouse was playing near the lion. She ran onto the lion’s nose and he woke up. He was angry.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E44BB9C-5E7B-4733-B191-E86DCBBEE692}"/>
              </a:ext>
            </a:extLst>
          </p:cNvPr>
          <p:cNvSpPr/>
          <p:nvPr/>
        </p:nvSpPr>
        <p:spPr>
          <a:xfrm>
            <a:off x="8759209" y="389931"/>
            <a:ext cx="100255" cy="1992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1">
            <a:extLst>
              <a:ext uri="{FF2B5EF4-FFF2-40B4-BE49-F238E27FC236}">
                <a16:creationId xmlns:a16="http://schemas.microsoft.com/office/drawing/2014/main" id="{73893FA6-0939-427E-BF3B-1255479F991F}"/>
              </a:ext>
            </a:extLst>
          </p:cNvPr>
          <p:cNvSpPr/>
          <p:nvPr/>
        </p:nvSpPr>
        <p:spPr>
          <a:xfrm>
            <a:off x="2390524" y="251719"/>
            <a:ext cx="6537772" cy="5344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Student’s we are going to listen a story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0D53AA5-8689-4AB9-8B64-13889464D574}"/>
              </a:ext>
            </a:extLst>
          </p:cNvPr>
          <p:cNvGrpSpPr/>
          <p:nvPr/>
        </p:nvGrpSpPr>
        <p:grpSpPr>
          <a:xfrm>
            <a:off x="2031513" y="401431"/>
            <a:ext cx="547753" cy="465056"/>
            <a:chOff x="1040572" y="1085205"/>
            <a:chExt cx="853566" cy="942039"/>
          </a:xfrm>
        </p:grpSpPr>
        <p:grpSp>
          <p:nvGrpSpPr>
            <p:cNvPr id="134" name="组合 37">
              <a:extLst>
                <a:ext uri="{FF2B5EF4-FFF2-40B4-BE49-F238E27FC236}">
                  <a16:creationId xmlns:a16="http://schemas.microsoft.com/office/drawing/2014/main" id="{A5A3582D-BE76-4185-B845-1A96D5A5D8BA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136" name="组合 9">
                <a:extLst>
                  <a:ext uri="{FF2B5EF4-FFF2-40B4-BE49-F238E27FC236}">
                    <a16:creationId xmlns:a16="http://schemas.microsoft.com/office/drawing/2014/main" id="{79C63061-E899-45A7-BF73-2B7A67300311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42" name="同心圆 10">
                  <a:extLst>
                    <a:ext uri="{FF2B5EF4-FFF2-40B4-BE49-F238E27FC236}">
                      <a16:creationId xmlns:a16="http://schemas.microsoft.com/office/drawing/2014/main" id="{C54A5959-407E-4B10-9DB4-92D7FA95AF90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143" name="椭圆 11">
                  <a:extLst>
                    <a:ext uri="{FF2B5EF4-FFF2-40B4-BE49-F238E27FC236}">
                      <a16:creationId xmlns:a16="http://schemas.microsoft.com/office/drawing/2014/main" id="{8B5619DE-2357-486E-8B05-17CB4251B91C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37" name="椭圆 14">
                <a:extLst>
                  <a:ext uri="{FF2B5EF4-FFF2-40B4-BE49-F238E27FC236}">
                    <a16:creationId xmlns:a16="http://schemas.microsoft.com/office/drawing/2014/main" id="{06015051-5E4B-442A-866D-54497EEBE706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138" name="椭圆 16">
                <a:extLst>
                  <a:ext uri="{FF2B5EF4-FFF2-40B4-BE49-F238E27FC236}">
                    <a16:creationId xmlns:a16="http://schemas.microsoft.com/office/drawing/2014/main" id="{A008CA40-4530-455E-BBE7-999A22AB11F0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139" name="椭圆 17">
                <a:extLst>
                  <a:ext uri="{FF2B5EF4-FFF2-40B4-BE49-F238E27FC236}">
                    <a16:creationId xmlns:a16="http://schemas.microsoft.com/office/drawing/2014/main" id="{CB42A55C-B0D1-4382-8363-56705EFB929A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140" name="椭圆 18">
                <a:extLst>
                  <a:ext uri="{FF2B5EF4-FFF2-40B4-BE49-F238E27FC236}">
                    <a16:creationId xmlns:a16="http://schemas.microsoft.com/office/drawing/2014/main" id="{10FC4CD0-8C7B-4E38-9DC9-E97F315CF22E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141" name="椭圆 20">
                <a:extLst>
                  <a:ext uri="{FF2B5EF4-FFF2-40B4-BE49-F238E27FC236}">
                    <a16:creationId xmlns:a16="http://schemas.microsoft.com/office/drawing/2014/main" id="{E8506A42-DCCD-4E28-A6A0-B6F82F2B1BBB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878B4DA9-AC84-4CC4-BDF0-063391203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834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2" grpId="0" animBg="1"/>
      <p:bldP spid="13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00289" y="1259669"/>
              <a:ext cx="2011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TEACHER’S READ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54823" y="28296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18521" y="25031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27954" y="28013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43312" y="32783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4750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47289" y="35044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99713" y="4748886"/>
              <a:ext cx="152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PAIR WORK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FA94CE0-1E78-4CBC-AC2C-29138AAED1A9}"/>
              </a:ext>
            </a:extLst>
          </p:cNvPr>
          <p:cNvCxnSpPr>
            <a:cxnSpLocks/>
          </p:cNvCxnSpPr>
          <p:nvPr/>
        </p:nvCxnSpPr>
        <p:spPr>
          <a:xfrm>
            <a:off x="3845342" y="1878150"/>
            <a:ext cx="0" cy="4714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B983488-2215-4820-8480-C9102B6984B1}"/>
              </a:ext>
            </a:extLst>
          </p:cNvPr>
          <p:cNvCxnSpPr>
            <a:cxnSpLocks/>
          </p:cNvCxnSpPr>
          <p:nvPr/>
        </p:nvCxnSpPr>
        <p:spPr>
          <a:xfrm>
            <a:off x="8668216" y="1839349"/>
            <a:ext cx="0" cy="4714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D7E88805-C033-453A-8540-3B6754F5B27E}"/>
              </a:ext>
            </a:extLst>
          </p:cNvPr>
          <p:cNvSpPr/>
          <p:nvPr/>
        </p:nvSpPr>
        <p:spPr>
          <a:xfrm>
            <a:off x="3013598" y="2219739"/>
            <a:ext cx="6372551" cy="27939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was the lion doing?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Who did not fear the mouse?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Why was the lion angry?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6B82535-C812-4EDC-B466-A83759F19A22}"/>
              </a:ext>
            </a:extLst>
          </p:cNvPr>
          <p:cNvGrpSpPr/>
          <p:nvPr/>
        </p:nvGrpSpPr>
        <p:grpSpPr>
          <a:xfrm>
            <a:off x="2342036" y="1825309"/>
            <a:ext cx="7464183" cy="3582845"/>
            <a:chOff x="2006906" y="1155649"/>
            <a:chExt cx="7464183" cy="358284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2166061-FD7A-4084-B946-BBD91A35C047}"/>
                </a:ext>
              </a:extLst>
            </p:cNvPr>
            <p:cNvCxnSpPr>
              <a:cxnSpLocks/>
            </p:cNvCxnSpPr>
            <p:nvPr/>
          </p:nvCxnSpPr>
          <p:spPr>
            <a:xfrm>
              <a:off x="2006906" y="4738494"/>
              <a:ext cx="7464183" cy="0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BC0EAA3-E9AC-413C-8651-7F98A90CC375}"/>
                </a:ext>
              </a:extLst>
            </p:cNvPr>
            <p:cNvCxnSpPr>
              <a:cxnSpLocks/>
            </p:cNvCxnSpPr>
            <p:nvPr/>
          </p:nvCxnSpPr>
          <p:spPr>
            <a:xfrm>
              <a:off x="9471089" y="1155649"/>
              <a:ext cx="0" cy="3576919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Rounded Rectangle 11">
            <a:extLst>
              <a:ext uri="{FF2B5EF4-FFF2-40B4-BE49-F238E27FC236}">
                <a16:creationId xmlns:a16="http://schemas.microsoft.com/office/drawing/2014/main" id="{340ACF07-7A59-4E14-9C5E-5A6735E3CDEC}"/>
              </a:ext>
            </a:extLst>
          </p:cNvPr>
          <p:cNvSpPr/>
          <p:nvPr/>
        </p:nvSpPr>
        <p:spPr>
          <a:xfrm>
            <a:off x="3043446" y="1065058"/>
            <a:ext cx="6372561" cy="9368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Student’s read the question’s silently &amp; think what will be answer.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FB556B-99DE-4F3F-9EBF-EB8369750CFF}"/>
              </a:ext>
            </a:extLst>
          </p:cNvPr>
          <p:cNvGrpSpPr/>
          <p:nvPr/>
        </p:nvGrpSpPr>
        <p:grpSpPr>
          <a:xfrm>
            <a:off x="3240311" y="912028"/>
            <a:ext cx="572477" cy="621450"/>
            <a:chOff x="1040572" y="1085205"/>
            <a:chExt cx="853566" cy="942039"/>
          </a:xfrm>
        </p:grpSpPr>
        <p:grpSp>
          <p:nvGrpSpPr>
            <p:cNvPr id="77" name="组合 37">
              <a:extLst>
                <a:ext uri="{FF2B5EF4-FFF2-40B4-BE49-F238E27FC236}">
                  <a16:creationId xmlns:a16="http://schemas.microsoft.com/office/drawing/2014/main" id="{FB907522-1E8A-4A1A-8ED0-7AEE9B3B44FE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80" name="组合 9">
                <a:extLst>
                  <a:ext uri="{FF2B5EF4-FFF2-40B4-BE49-F238E27FC236}">
                    <a16:creationId xmlns:a16="http://schemas.microsoft.com/office/drawing/2014/main" id="{58DF9FB1-2D2C-4063-8BE3-52C29BBAA347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29" name="同心圆 10">
                  <a:extLst>
                    <a:ext uri="{FF2B5EF4-FFF2-40B4-BE49-F238E27FC236}">
                      <a16:creationId xmlns:a16="http://schemas.microsoft.com/office/drawing/2014/main" id="{1D98E40B-F5FC-47D9-ADCD-71DFDEC0EF2F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130" name="椭圆 11">
                  <a:extLst>
                    <a:ext uri="{FF2B5EF4-FFF2-40B4-BE49-F238E27FC236}">
                      <a16:creationId xmlns:a16="http://schemas.microsoft.com/office/drawing/2014/main" id="{CC66E581-62F3-4DE3-AA6F-E44F78BB976B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81" name="椭圆 14">
                <a:extLst>
                  <a:ext uri="{FF2B5EF4-FFF2-40B4-BE49-F238E27FC236}">
                    <a16:creationId xmlns:a16="http://schemas.microsoft.com/office/drawing/2014/main" id="{DE9B93FD-2CE0-4DFD-B190-B5F8F1CE614D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2" name="椭圆 16">
                <a:extLst>
                  <a:ext uri="{FF2B5EF4-FFF2-40B4-BE49-F238E27FC236}">
                    <a16:creationId xmlns:a16="http://schemas.microsoft.com/office/drawing/2014/main" id="{FBB81338-97C2-473B-8658-9AE861A8027E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3" name="椭圆 17">
                <a:extLst>
                  <a:ext uri="{FF2B5EF4-FFF2-40B4-BE49-F238E27FC236}">
                    <a16:creationId xmlns:a16="http://schemas.microsoft.com/office/drawing/2014/main" id="{6C2FC454-B3FD-455B-8CE7-205DA03763A2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4" name="椭圆 18">
                <a:extLst>
                  <a:ext uri="{FF2B5EF4-FFF2-40B4-BE49-F238E27FC236}">
                    <a16:creationId xmlns:a16="http://schemas.microsoft.com/office/drawing/2014/main" id="{6E461833-29DE-49C9-9C77-8B7B386B0AF3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128" name="椭圆 20">
                <a:extLst>
                  <a:ext uri="{FF2B5EF4-FFF2-40B4-BE49-F238E27FC236}">
                    <a16:creationId xmlns:a16="http://schemas.microsoft.com/office/drawing/2014/main" id="{BDFC6BE8-4121-48E2-9625-24F67064EA77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21166D6-AF4C-4A0C-96C6-00858BF27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52213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00289" y="1259669"/>
              <a:ext cx="2011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TEACHER’S READ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54823" y="28296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058" y="28296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27954" y="28013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43312" y="32783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4750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47289" y="35044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99713" y="4748886"/>
              <a:ext cx="152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PAIR WORK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圆角矩形 9">
            <a:extLst>
              <a:ext uri="{FF2B5EF4-FFF2-40B4-BE49-F238E27FC236}">
                <a16:creationId xmlns:a16="http://schemas.microsoft.com/office/drawing/2014/main" id="{45FD4B81-361A-4246-91AF-8610D10E1660}"/>
              </a:ext>
            </a:extLst>
          </p:cNvPr>
          <p:cNvSpPr/>
          <p:nvPr/>
        </p:nvSpPr>
        <p:spPr>
          <a:xfrm>
            <a:off x="2453278" y="4760899"/>
            <a:ext cx="7796463" cy="1512791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9F6F0B7-E273-45E9-8C0C-01599A86E481}"/>
              </a:ext>
            </a:extLst>
          </p:cNvPr>
          <p:cNvSpPr/>
          <p:nvPr/>
        </p:nvSpPr>
        <p:spPr>
          <a:xfrm>
            <a:off x="2660154" y="4940453"/>
            <a:ext cx="7404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day, a lion was sleeping in the forest. The lion was big and strong.</a:t>
            </a:r>
            <a:endParaRPr lang="en-US" sz="2800" dirty="0"/>
          </a:p>
        </p:txBody>
      </p:sp>
      <p:sp>
        <p:nvSpPr>
          <p:cNvPr id="64" name="Rounded Rectangle 11">
            <a:extLst>
              <a:ext uri="{FF2B5EF4-FFF2-40B4-BE49-F238E27FC236}">
                <a16:creationId xmlns:a16="http://schemas.microsoft.com/office/drawing/2014/main" id="{61A9ECF5-A5EC-48F0-90A4-9C300B12D9AD}"/>
              </a:ext>
            </a:extLst>
          </p:cNvPr>
          <p:cNvSpPr/>
          <p:nvPr/>
        </p:nvSpPr>
        <p:spPr>
          <a:xfrm>
            <a:off x="2750058" y="847862"/>
            <a:ext cx="7098632" cy="7141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Dear student’s read the text with me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04FCE53-3A00-42FA-B523-BE29F4223326}"/>
              </a:ext>
            </a:extLst>
          </p:cNvPr>
          <p:cNvGrpSpPr/>
          <p:nvPr/>
        </p:nvGrpSpPr>
        <p:grpSpPr>
          <a:xfrm>
            <a:off x="2475397" y="983753"/>
            <a:ext cx="572477" cy="621450"/>
            <a:chOff x="1040572" y="1085205"/>
            <a:chExt cx="853566" cy="942039"/>
          </a:xfrm>
        </p:grpSpPr>
        <p:grpSp>
          <p:nvGrpSpPr>
            <p:cNvPr id="66" name="组合 37">
              <a:extLst>
                <a:ext uri="{FF2B5EF4-FFF2-40B4-BE49-F238E27FC236}">
                  <a16:creationId xmlns:a16="http://schemas.microsoft.com/office/drawing/2014/main" id="{8C759F8A-E940-4ECA-B4AF-69F38D935870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75" name="组合 9">
                <a:extLst>
                  <a:ext uri="{FF2B5EF4-FFF2-40B4-BE49-F238E27FC236}">
                    <a16:creationId xmlns:a16="http://schemas.microsoft.com/office/drawing/2014/main" id="{D158F81A-7809-43CE-B1C7-91C416BA3481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2" name="同心圆 10">
                  <a:extLst>
                    <a:ext uri="{FF2B5EF4-FFF2-40B4-BE49-F238E27FC236}">
                      <a16:creationId xmlns:a16="http://schemas.microsoft.com/office/drawing/2014/main" id="{1D00094C-2910-440E-9F94-3AD5A06896B6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83" name="椭圆 11">
                  <a:extLst>
                    <a:ext uri="{FF2B5EF4-FFF2-40B4-BE49-F238E27FC236}">
                      <a16:creationId xmlns:a16="http://schemas.microsoft.com/office/drawing/2014/main" id="{E820866A-427E-4B64-988A-49B299900FD9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6" name="椭圆 14">
                <a:extLst>
                  <a:ext uri="{FF2B5EF4-FFF2-40B4-BE49-F238E27FC236}">
                    <a16:creationId xmlns:a16="http://schemas.microsoft.com/office/drawing/2014/main" id="{1F424E93-F368-493C-8C42-02D2B3EB5925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7" name="椭圆 16">
                <a:extLst>
                  <a:ext uri="{FF2B5EF4-FFF2-40B4-BE49-F238E27FC236}">
                    <a16:creationId xmlns:a16="http://schemas.microsoft.com/office/drawing/2014/main" id="{74B65A84-BBFB-439D-96C3-2697888F59E5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8" name="椭圆 17">
                <a:extLst>
                  <a:ext uri="{FF2B5EF4-FFF2-40B4-BE49-F238E27FC236}">
                    <a16:creationId xmlns:a16="http://schemas.microsoft.com/office/drawing/2014/main" id="{20CB300D-3CF1-49A6-8370-F45E8EA10FCE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0" name="椭圆 18">
                <a:extLst>
                  <a:ext uri="{FF2B5EF4-FFF2-40B4-BE49-F238E27FC236}">
                    <a16:creationId xmlns:a16="http://schemas.microsoft.com/office/drawing/2014/main" id="{5B4717B1-2863-487C-8EC7-A5488126D3C8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1" name="椭圆 20">
                <a:extLst>
                  <a:ext uri="{FF2B5EF4-FFF2-40B4-BE49-F238E27FC236}">
                    <a16:creationId xmlns:a16="http://schemas.microsoft.com/office/drawing/2014/main" id="{9B92ACEA-4748-4095-A22E-9147C5D978BC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E0FC8DA-675A-44CE-8C73-6E671080D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06BD3297-5BC6-4C22-8361-6E653912A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16" y="1850469"/>
            <a:ext cx="4221649" cy="2684671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518170C5-DC1C-4BFC-84D1-911D87296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79" y="1839620"/>
            <a:ext cx="4033731" cy="2706205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34704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00289" y="1259669"/>
              <a:ext cx="2011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TEACHER’S READ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54823" y="28296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058" y="28296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39814" y="15959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43312" y="32783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4750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47289" y="35044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99713" y="4748886"/>
              <a:ext cx="152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PAIR WORK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圆角矩形 9">
            <a:extLst>
              <a:ext uri="{FF2B5EF4-FFF2-40B4-BE49-F238E27FC236}">
                <a16:creationId xmlns:a16="http://schemas.microsoft.com/office/drawing/2014/main" id="{662EBAE1-CB5C-4863-BB0D-0CFB283F3EA8}"/>
              </a:ext>
            </a:extLst>
          </p:cNvPr>
          <p:cNvSpPr/>
          <p:nvPr/>
        </p:nvSpPr>
        <p:spPr>
          <a:xfrm>
            <a:off x="2332619" y="4711912"/>
            <a:ext cx="7796463" cy="1512791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66EAE6-2731-4366-B459-67009B6E5B6C}"/>
              </a:ext>
            </a:extLst>
          </p:cNvPr>
          <p:cNvSpPr/>
          <p:nvPr/>
        </p:nvSpPr>
        <p:spPr>
          <a:xfrm>
            <a:off x="2539495" y="4891466"/>
            <a:ext cx="7404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animals feared the lion, apart from one mouse.</a:t>
            </a:r>
          </a:p>
        </p:txBody>
      </p:sp>
      <p:sp>
        <p:nvSpPr>
          <p:cNvPr id="64" name="Rounded Rectangle 11">
            <a:extLst>
              <a:ext uri="{FF2B5EF4-FFF2-40B4-BE49-F238E27FC236}">
                <a16:creationId xmlns:a16="http://schemas.microsoft.com/office/drawing/2014/main" id="{C6EFA79B-4E19-439F-91FE-740A00F07565}"/>
              </a:ext>
            </a:extLst>
          </p:cNvPr>
          <p:cNvSpPr/>
          <p:nvPr/>
        </p:nvSpPr>
        <p:spPr>
          <a:xfrm>
            <a:off x="2629399" y="752381"/>
            <a:ext cx="7098632" cy="7141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Dear student’s read the text with me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837F3CB-D9A5-4D95-99E3-0D8A33C0E43C}"/>
              </a:ext>
            </a:extLst>
          </p:cNvPr>
          <p:cNvGrpSpPr/>
          <p:nvPr/>
        </p:nvGrpSpPr>
        <p:grpSpPr>
          <a:xfrm>
            <a:off x="2354738" y="934766"/>
            <a:ext cx="572477" cy="621450"/>
            <a:chOff x="1040572" y="1085205"/>
            <a:chExt cx="853566" cy="942039"/>
          </a:xfrm>
        </p:grpSpPr>
        <p:grpSp>
          <p:nvGrpSpPr>
            <p:cNvPr id="66" name="组合 37">
              <a:extLst>
                <a:ext uri="{FF2B5EF4-FFF2-40B4-BE49-F238E27FC236}">
                  <a16:creationId xmlns:a16="http://schemas.microsoft.com/office/drawing/2014/main" id="{4695810D-5CE4-4C97-A553-A92C486A4F5D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75" name="组合 9">
                <a:extLst>
                  <a:ext uri="{FF2B5EF4-FFF2-40B4-BE49-F238E27FC236}">
                    <a16:creationId xmlns:a16="http://schemas.microsoft.com/office/drawing/2014/main" id="{0E37F340-5E5B-4108-91F3-14A8703C409F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2" name="同心圆 10">
                  <a:extLst>
                    <a:ext uri="{FF2B5EF4-FFF2-40B4-BE49-F238E27FC236}">
                      <a16:creationId xmlns:a16="http://schemas.microsoft.com/office/drawing/2014/main" id="{3D94FA49-6F4A-427D-8D7E-92767593F72F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83" name="椭圆 11">
                  <a:extLst>
                    <a:ext uri="{FF2B5EF4-FFF2-40B4-BE49-F238E27FC236}">
                      <a16:creationId xmlns:a16="http://schemas.microsoft.com/office/drawing/2014/main" id="{CD501B5B-72E1-4D55-9909-6106D44FEB67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6" name="椭圆 14">
                <a:extLst>
                  <a:ext uri="{FF2B5EF4-FFF2-40B4-BE49-F238E27FC236}">
                    <a16:creationId xmlns:a16="http://schemas.microsoft.com/office/drawing/2014/main" id="{668F47FC-33F4-48BB-8EB9-4A1984839672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7" name="椭圆 16">
                <a:extLst>
                  <a:ext uri="{FF2B5EF4-FFF2-40B4-BE49-F238E27FC236}">
                    <a16:creationId xmlns:a16="http://schemas.microsoft.com/office/drawing/2014/main" id="{4AC09D8E-32D9-4D84-B42E-3032A298758C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8" name="椭圆 17">
                <a:extLst>
                  <a:ext uri="{FF2B5EF4-FFF2-40B4-BE49-F238E27FC236}">
                    <a16:creationId xmlns:a16="http://schemas.microsoft.com/office/drawing/2014/main" id="{657276E1-6A55-47B1-859E-DB8AD9FF66CD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0" name="椭圆 18">
                <a:extLst>
                  <a:ext uri="{FF2B5EF4-FFF2-40B4-BE49-F238E27FC236}">
                    <a16:creationId xmlns:a16="http://schemas.microsoft.com/office/drawing/2014/main" id="{EBADD383-389C-4B00-8369-4D8F1FD01A47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1" name="椭圆 20">
                <a:extLst>
                  <a:ext uri="{FF2B5EF4-FFF2-40B4-BE49-F238E27FC236}">
                    <a16:creationId xmlns:a16="http://schemas.microsoft.com/office/drawing/2014/main" id="{E330EBE1-8887-4FE9-80F9-943FAA3576C9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5F17146-6169-430E-AB81-5BFFDA572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55F99906-509B-45B2-8C35-EF15800E2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40" y="1638689"/>
            <a:ext cx="5156890" cy="2900751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1204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00289" y="1259669"/>
              <a:ext cx="2011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TEACHER’S READ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54823" y="28296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058" y="28296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39814" y="15959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26769" y="14490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4750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47289" y="35044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99713" y="4748886"/>
              <a:ext cx="152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PAIR WORK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圆角矩形 9">
            <a:extLst>
              <a:ext uri="{FF2B5EF4-FFF2-40B4-BE49-F238E27FC236}">
                <a16:creationId xmlns:a16="http://schemas.microsoft.com/office/drawing/2014/main" id="{FDEB601D-6497-48C9-A7A2-21217C991227}"/>
              </a:ext>
            </a:extLst>
          </p:cNvPr>
          <p:cNvSpPr/>
          <p:nvPr/>
        </p:nvSpPr>
        <p:spPr>
          <a:xfrm>
            <a:off x="1931881" y="4662925"/>
            <a:ext cx="7796463" cy="1512791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BD3966-319A-457B-A24D-13D191CDE9EA}"/>
              </a:ext>
            </a:extLst>
          </p:cNvPr>
          <p:cNvSpPr/>
          <p:nvPr/>
        </p:nvSpPr>
        <p:spPr>
          <a:xfrm>
            <a:off x="2138757" y="4842479"/>
            <a:ext cx="7404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mouse was playing near the lion. She ran onto the lion’s nose and he woke up. He was angry.</a:t>
            </a:r>
          </a:p>
          <a:p>
            <a:endParaRPr lang="en-US" sz="2800" dirty="0"/>
          </a:p>
        </p:txBody>
      </p:sp>
      <p:sp>
        <p:nvSpPr>
          <p:cNvPr id="64" name="Rounded Rectangle 11">
            <a:extLst>
              <a:ext uri="{FF2B5EF4-FFF2-40B4-BE49-F238E27FC236}">
                <a16:creationId xmlns:a16="http://schemas.microsoft.com/office/drawing/2014/main" id="{A996852E-17F0-487B-B52B-495794603F91}"/>
              </a:ext>
            </a:extLst>
          </p:cNvPr>
          <p:cNvSpPr/>
          <p:nvPr/>
        </p:nvSpPr>
        <p:spPr>
          <a:xfrm>
            <a:off x="2228661" y="703394"/>
            <a:ext cx="7098632" cy="7141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Dear student’s read the text with me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716B63C-36FC-44EF-8755-405492DE07F0}"/>
              </a:ext>
            </a:extLst>
          </p:cNvPr>
          <p:cNvGrpSpPr/>
          <p:nvPr/>
        </p:nvGrpSpPr>
        <p:grpSpPr>
          <a:xfrm>
            <a:off x="1954000" y="885779"/>
            <a:ext cx="572477" cy="621450"/>
            <a:chOff x="1040572" y="1085205"/>
            <a:chExt cx="853566" cy="942039"/>
          </a:xfrm>
        </p:grpSpPr>
        <p:grpSp>
          <p:nvGrpSpPr>
            <p:cNvPr id="66" name="组合 37">
              <a:extLst>
                <a:ext uri="{FF2B5EF4-FFF2-40B4-BE49-F238E27FC236}">
                  <a16:creationId xmlns:a16="http://schemas.microsoft.com/office/drawing/2014/main" id="{9FC0420E-6E9B-428A-BEF3-5E1EE13A51B9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75" name="组合 9">
                <a:extLst>
                  <a:ext uri="{FF2B5EF4-FFF2-40B4-BE49-F238E27FC236}">
                    <a16:creationId xmlns:a16="http://schemas.microsoft.com/office/drawing/2014/main" id="{CA99D251-32E9-4D56-A5D5-B76F4415FC96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2" name="同心圆 10">
                  <a:extLst>
                    <a:ext uri="{FF2B5EF4-FFF2-40B4-BE49-F238E27FC236}">
                      <a16:creationId xmlns:a16="http://schemas.microsoft.com/office/drawing/2014/main" id="{6C4022B7-D248-468B-BFDD-4191BA587677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83" name="椭圆 11">
                  <a:extLst>
                    <a:ext uri="{FF2B5EF4-FFF2-40B4-BE49-F238E27FC236}">
                      <a16:creationId xmlns:a16="http://schemas.microsoft.com/office/drawing/2014/main" id="{40BA114C-ECEE-46E2-ADFC-93919879DEDE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6" name="椭圆 14">
                <a:extLst>
                  <a:ext uri="{FF2B5EF4-FFF2-40B4-BE49-F238E27FC236}">
                    <a16:creationId xmlns:a16="http://schemas.microsoft.com/office/drawing/2014/main" id="{CE6D8E87-335B-4726-9B3C-E1BC8B5FEC89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7" name="椭圆 16">
                <a:extLst>
                  <a:ext uri="{FF2B5EF4-FFF2-40B4-BE49-F238E27FC236}">
                    <a16:creationId xmlns:a16="http://schemas.microsoft.com/office/drawing/2014/main" id="{BEFFFF7A-C6F1-4BDE-9273-F9B95BCD2B03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8" name="椭圆 17">
                <a:extLst>
                  <a:ext uri="{FF2B5EF4-FFF2-40B4-BE49-F238E27FC236}">
                    <a16:creationId xmlns:a16="http://schemas.microsoft.com/office/drawing/2014/main" id="{09B64867-2D52-46E3-AB7A-95F44C4DF926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0" name="椭圆 18">
                <a:extLst>
                  <a:ext uri="{FF2B5EF4-FFF2-40B4-BE49-F238E27FC236}">
                    <a16:creationId xmlns:a16="http://schemas.microsoft.com/office/drawing/2014/main" id="{4E3CF75C-304B-4336-BC4F-14D5F85BDD3B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1" name="椭圆 20">
                <a:extLst>
                  <a:ext uri="{FF2B5EF4-FFF2-40B4-BE49-F238E27FC236}">
                    <a16:creationId xmlns:a16="http://schemas.microsoft.com/office/drawing/2014/main" id="{7B4A8569-E851-4040-B5AB-642693C273C3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7DE5FB3-96D3-40C8-A1CF-381A29600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2E30639B-32A6-42D1-BD6D-941AAAF8BC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/>
          <a:stretch/>
        </p:blipFill>
        <p:spPr>
          <a:xfrm>
            <a:off x="1630323" y="1686120"/>
            <a:ext cx="4365579" cy="2658389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42CF049A-C733-4602-9982-6BADD449D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02" y="1690738"/>
            <a:ext cx="4380483" cy="2653772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4896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00289" y="1259669"/>
              <a:ext cx="2011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TEACHER’S READ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54823" y="28296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058" y="28296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39814" y="15959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26769" y="14490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4750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24375" y="11966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99713" y="4748886"/>
              <a:ext cx="152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PAIR WORK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Rounded Rectangle 11">
            <a:extLst>
              <a:ext uri="{FF2B5EF4-FFF2-40B4-BE49-F238E27FC236}">
                <a16:creationId xmlns:a16="http://schemas.microsoft.com/office/drawing/2014/main" id="{10918FD4-30BB-4F2C-BE6D-52860AAA7A06}"/>
              </a:ext>
            </a:extLst>
          </p:cNvPr>
          <p:cNvSpPr/>
          <p:nvPr/>
        </p:nvSpPr>
        <p:spPr>
          <a:xfrm>
            <a:off x="2610704" y="684767"/>
            <a:ext cx="6173038" cy="926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make pair and read the text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pair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</p:txBody>
      </p:sp>
      <p:sp>
        <p:nvSpPr>
          <p:cNvPr id="63" name="圆角矩形 9">
            <a:extLst>
              <a:ext uri="{FF2B5EF4-FFF2-40B4-BE49-F238E27FC236}">
                <a16:creationId xmlns:a16="http://schemas.microsoft.com/office/drawing/2014/main" id="{46622077-47DB-4C70-9365-5D23791CCBAA}"/>
              </a:ext>
            </a:extLst>
          </p:cNvPr>
          <p:cNvSpPr/>
          <p:nvPr/>
        </p:nvSpPr>
        <p:spPr>
          <a:xfrm>
            <a:off x="1403217" y="575297"/>
            <a:ext cx="8539567" cy="5707405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2C9E19D-DAE8-4093-BB55-D25D8D45D4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5752"/>
          <a:stretch/>
        </p:blipFill>
        <p:spPr>
          <a:xfrm>
            <a:off x="2427650" y="1802226"/>
            <a:ext cx="6742357" cy="4402986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E026CEAC-A37E-4227-A7FF-FB57FF615A34}"/>
              </a:ext>
            </a:extLst>
          </p:cNvPr>
          <p:cNvGrpSpPr/>
          <p:nvPr/>
        </p:nvGrpSpPr>
        <p:grpSpPr>
          <a:xfrm>
            <a:off x="1896125" y="802347"/>
            <a:ext cx="927958" cy="1019749"/>
            <a:chOff x="1040572" y="1085205"/>
            <a:chExt cx="853566" cy="942039"/>
          </a:xfrm>
        </p:grpSpPr>
        <p:grpSp>
          <p:nvGrpSpPr>
            <p:cNvPr id="66" name="组合 37">
              <a:extLst>
                <a:ext uri="{FF2B5EF4-FFF2-40B4-BE49-F238E27FC236}">
                  <a16:creationId xmlns:a16="http://schemas.microsoft.com/office/drawing/2014/main" id="{71E55EE2-C700-4628-B3BF-2BE2544C2FEC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75" name="组合 9">
                <a:extLst>
                  <a:ext uri="{FF2B5EF4-FFF2-40B4-BE49-F238E27FC236}">
                    <a16:creationId xmlns:a16="http://schemas.microsoft.com/office/drawing/2014/main" id="{796754FA-35F5-423A-A6E4-577FC4BDC0E4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2" name="同心圆 10">
                  <a:extLst>
                    <a:ext uri="{FF2B5EF4-FFF2-40B4-BE49-F238E27FC236}">
                      <a16:creationId xmlns:a16="http://schemas.microsoft.com/office/drawing/2014/main" id="{87A6371D-8BBA-4C08-A169-E5D683A0D243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83" name="椭圆 11">
                  <a:extLst>
                    <a:ext uri="{FF2B5EF4-FFF2-40B4-BE49-F238E27FC236}">
                      <a16:creationId xmlns:a16="http://schemas.microsoft.com/office/drawing/2014/main" id="{DD433D58-6860-47A2-883D-1C5C369325B6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6" name="椭圆 14">
                <a:extLst>
                  <a:ext uri="{FF2B5EF4-FFF2-40B4-BE49-F238E27FC236}">
                    <a16:creationId xmlns:a16="http://schemas.microsoft.com/office/drawing/2014/main" id="{4B6F167F-E890-449D-9215-1C8E1198BB09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7" name="椭圆 16">
                <a:extLst>
                  <a:ext uri="{FF2B5EF4-FFF2-40B4-BE49-F238E27FC236}">
                    <a16:creationId xmlns:a16="http://schemas.microsoft.com/office/drawing/2014/main" id="{83F05A77-F791-469E-A1F3-808C9DEF29F3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8" name="椭圆 17">
                <a:extLst>
                  <a:ext uri="{FF2B5EF4-FFF2-40B4-BE49-F238E27FC236}">
                    <a16:creationId xmlns:a16="http://schemas.microsoft.com/office/drawing/2014/main" id="{19344556-BEBD-40A0-9776-2FE69A81DFA4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0" name="椭圆 18">
                <a:extLst>
                  <a:ext uri="{FF2B5EF4-FFF2-40B4-BE49-F238E27FC236}">
                    <a16:creationId xmlns:a16="http://schemas.microsoft.com/office/drawing/2014/main" id="{9ACD0D2B-AE7E-4848-B0D1-BF318F0F6842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1" name="椭圆 20">
                <a:extLst>
                  <a:ext uri="{FF2B5EF4-FFF2-40B4-BE49-F238E27FC236}">
                    <a16:creationId xmlns:a16="http://schemas.microsoft.com/office/drawing/2014/main" id="{A9260453-FEA4-4158-BAA6-B5818B8AE7CF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0517F37-6699-4200-B6C8-1ABF031B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4" name="圆角矩形 9">
            <a:extLst>
              <a:ext uri="{FF2B5EF4-FFF2-40B4-BE49-F238E27FC236}">
                <a16:creationId xmlns:a16="http://schemas.microsoft.com/office/drawing/2014/main" id="{7A0B4765-513A-4F93-A997-86138EBB4090}"/>
              </a:ext>
            </a:extLst>
          </p:cNvPr>
          <p:cNvSpPr/>
          <p:nvPr/>
        </p:nvSpPr>
        <p:spPr>
          <a:xfrm>
            <a:off x="2331738" y="2900969"/>
            <a:ext cx="3391470" cy="1532707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128" name="圆角矩形 9">
            <a:extLst>
              <a:ext uri="{FF2B5EF4-FFF2-40B4-BE49-F238E27FC236}">
                <a16:creationId xmlns:a16="http://schemas.microsoft.com/office/drawing/2014/main" id="{F5723D09-3C44-490A-A589-8A0AF57002EF}"/>
              </a:ext>
            </a:extLst>
          </p:cNvPr>
          <p:cNvSpPr/>
          <p:nvPr/>
        </p:nvSpPr>
        <p:spPr>
          <a:xfrm>
            <a:off x="5424195" y="4960866"/>
            <a:ext cx="3633606" cy="959869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AA12EC4E-1052-4686-B81C-B1FFC866A6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27690" r="50000" b="42411"/>
          <a:stretch/>
        </p:blipFill>
        <p:spPr>
          <a:xfrm>
            <a:off x="2537252" y="2985448"/>
            <a:ext cx="3159971" cy="144118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A1A42D04-E9B1-44DD-B085-AAF22E3A19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5" t="71418" r="9835" b="8882"/>
          <a:stretch/>
        </p:blipFill>
        <p:spPr>
          <a:xfrm>
            <a:off x="5470689" y="4991862"/>
            <a:ext cx="3459245" cy="9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36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84" grpId="0" animBg="1"/>
      <p:bldP spid="1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43689" y="893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19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50959" y="1239624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GROUP WORK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10906450" y="7176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5965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3782" y="86452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2823" y="186999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EVALUTION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975" y="316585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1231311" y="14068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519309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638256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22823" y="277166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HOME WORK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905767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1545672" y="7185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29303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927" y="24246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8085965" y="3493674"/>
              <a:ext cx="112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BYE </a:t>
              </a:r>
              <a:r>
                <a:rPr lang="en-US" sz="2400" b="1" dirty="0" err="1">
                  <a:solidFill>
                    <a:srgbClr val="002060"/>
                  </a:solidFill>
                  <a:latin typeface="Agency FB" panose="020B0503020202020204" pitchFamily="34" charset="0"/>
                </a:rPr>
                <a:t>BYE</a:t>
              </a:r>
              <a:endParaRPr lang="en-US" sz="2400" b="1" dirty="0">
                <a:solidFill>
                  <a:srgbClr val="002060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24750"/>
              <a:ext cx="911518" cy="911518"/>
            </a:xfrm>
            <a:prstGeom prst="rect">
              <a:avLst/>
            </a:prstGeom>
          </p:spPr>
        </p:pic>
      </p:grpSp>
      <p:sp>
        <p:nvSpPr>
          <p:cNvPr id="143" name="Rounded Rectangle 11">
            <a:extLst>
              <a:ext uri="{FF2B5EF4-FFF2-40B4-BE49-F238E27FC236}">
                <a16:creationId xmlns:a16="http://schemas.microsoft.com/office/drawing/2014/main" id="{62FA8A3A-F26A-4B45-AF8F-D6BF99014892}"/>
              </a:ext>
            </a:extLst>
          </p:cNvPr>
          <p:cNvSpPr/>
          <p:nvPr/>
        </p:nvSpPr>
        <p:spPr>
          <a:xfrm>
            <a:off x="3107017" y="1580542"/>
            <a:ext cx="6173038" cy="926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make group and read the text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help of the group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16E1779-0400-498F-9006-2B2C9C6EB9FE}"/>
              </a:ext>
            </a:extLst>
          </p:cNvPr>
          <p:cNvGrpSpPr/>
          <p:nvPr/>
        </p:nvGrpSpPr>
        <p:grpSpPr>
          <a:xfrm>
            <a:off x="2427032" y="1622888"/>
            <a:ext cx="927958" cy="1019749"/>
            <a:chOff x="1040572" y="1085205"/>
            <a:chExt cx="853566" cy="942039"/>
          </a:xfrm>
        </p:grpSpPr>
        <p:grpSp>
          <p:nvGrpSpPr>
            <p:cNvPr id="145" name="组合 37">
              <a:extLst>
                <a:ext uri="{FF2B5EF4-FFF2-40B4-BE49-F238E27FC236}">
                  <a16:creationId xmlns:a16="http://schemas.microsoft.com/office/drawing/2014/main" id="{75F5785F-63F3-4510-AFE0-8E35D7669B89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147" name="组合 9">
                <a:extLst>
                  <a:ext uri="{FF2B5EF4-FFF2-40B4-BE49-F238E27FC236}">
                    <a16:creationId xmlns:a16="http://schemas.microsoft.com/office/drawing/2014/main" id="{CA7B14BA-5654-4C26-80D4-B9DDBAC58018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53" name="同心圆 10">
                  <a:extLst>
                    <a:ext uri="{FF2B5EF4-FFF2-40B4-BE49-F238E27FC236}">
                      <a16:creationId xmlns:a16="http://schemas.microsoft.com/office/drawing/2014/main" id="{4F8FD2B4-F4C9-4514-BFF4-9AEFC2298E69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154" name="椭圆 11">
                  <a:extLst>
                    <a:ext uri="{FF2B5EF4-FFF2-40B4-BE49-F238E27FC236}">
                      <a16:creationId xmlns:a16="http://schemas.microsoft.com/office/drawing/2014/main" id="{EE790E16-E335-4648-B776-698BC9323A71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48" name="椭圆 14">
                <a:extLst>
                  <a:ext uri="{FF2B5EF4-FFF2-40B4-BE49-F238E27FC236}">
                    <a16:creationId xmlns:a16="http://schemas.microsoft.com/office/drawing/2014/main" id="{494606A2-7384-40CB-BB6D-AEE57E076F3D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149" name="椭圆 16">
                <a:extLst>
                  <a:ext uri="{FF2B5EF4-FFF2-40B4-BE49-F238E27FC236}">
                    <a16:creationId xmlns:a16="http://schemas.microsoft.com/office/drawing/2014/main" id="{EB62C127-BC2E-4275-8E03-FA03CA3F4071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150" name="椭圆 17">
                <a:extLst>
                  <a:ext uri="{FF2B5EF4-FFF2-40B4-BE49-F238E27FC236}">
                    <a16:creationId xmlns:a16="http://schemas.microsoft.com/office/drawing/2014/main" id="{E3FB9750-A438-42A7-B0BE-D9C67B19E0C6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151" name="椭圆 18">
                <a:extLst>
                  <a:ext uri="{FF2B5EF4-FFF2-40B4-BE49-F238E27FC236}">
                    <a16:creationId xmlns:a16="http://schemas.microsoft.com/office/drawing/2014/main" id="{476C48A1-7CD4-4854-80D4-8EF4F9306165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152" name="椭圆 20">
                <a:extLst>
                  <a:ext uri="{FF2B5EF4-FFF2-40B4-BE49-F238E27FC236}">
                    <a16:creationId xmlns:a16="http://schemas.microsoft.com/office/drawing/2014/main" id="{0266D51A-2566-4B93-9E09-0C8616107EE2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D21513F5-68C5-4760-918E-DAE21B35A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1367F152-EF44-49F6-AF45-548EAA26F2E8}"/>
              </a:ext>
            </a:extLst>
          </p:cNvPr>
          <p:cNvSpPr txBox="1"/>
          <p:nvPr/>
        </p:nvSpPr>
        <p:spPr>
          <a:xfrm>
            <a:off x="2174059" y="2954858"/>
            <a:ext cx="8888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day, a lion was sleeping in the forest. The lion was big and strong. All the animals feared the lion, apart from one mouse.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mouse was playing near the lion. She ran onto the lion’s nose and he woke up. He was angry.</a:t>
            </a:r>
          </a:p>
        </p:txBody>
      </p:sp>
      <p:sp>
        <p:nvSpPr>
          <p:cNvPr id="156" name="圆角矩形 9">
            <a:extLst>
              <a:ext uri="{FF2B5EF4-FFF2-40B4-BE49-F238E27FC236}">
                <a16:creationId xmlns:a16="http://schemas.microsoft.com/office/drawing/2014/main" id="{E7D917BE-3FDC-42A2-8B73-3C6B95501F1D}"/>
              </a:ext>
            </a:extLst>
          </p:cNvPr>
          <p:cNvSpPr/>
          <p:nvPr/>
        </p:nvSpPr>
        <p:spPr>
          <a:xfrm>
            <a:off x="1817597" y="1197244"/>
            <a:ext cx="9012553" cy="4463512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091E9034-0F96-4325-A285-104F402DAC0F}"/>
              </a:ext>
            </a:extLst>
          </p:cNvPr>
          <p:cNvCxnSpPr>
            <a:cxnSpLocks/>
          </p:cNvCxnSpPr>
          <p:nvPr/>
        </p:nvCxnSpPr>
        <p:spPr>
          <a:xfrm>
            <a:off x="2298035" y="2751225"/>
            <a:ext cx="8067156" cy="0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</p:spTree>
    <p:extLst>
      <p:ext uri="{BB962C8B-B14F-4D97-AF65-F5344CB8AC3E}">
        <p14:creationId xmlns:p14="http://schemas.microsoft.com/office/powerpoint/2010/main" val="292015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45955" y="37116"/>
            <a:ext cx="12255160" cy="6858001"/>
            <a:chOff x="-3117505" y="-19230"/>
            <a:chExt cx="12255160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36355" y="3617"/>
            <a:ext cx="12237998" cy="6858001"/>
            <a:chOff x="-3117505" y="-19230"/>
            <a:chExt cx="1223799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36709" y="1648"/>
            <a:ext cx="12237869" cy="6858001"/>
            <a:chOff x="-3117505" y="-19230"/>
            <a:chExt cx="12237869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38674" y="329473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WATCH VIDEO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35508" y="-2532"/>
            <a:ext cx="12241414" cy="6858001"/>
            <a:chOff x="-3117505" y="-19230"/>
            <a:chExt cx="12241414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7688" y="404090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D..BE..LESSON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51895" y="5829"/>
            <a:ext cx="12237529" cy="6864374"/>
            <a:chOff x="-3117505" y="-19230"/>
            <a:chExt cx="12237529" cy="68643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34984" y="48650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TODAY’S LESON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65DADCF-33BE-43A6-913D-FBC79B8EE6D5}"/>
              </a:ext>
            </a:extLst>
          </p:cNvPr>
          <p:cNvGrpSpPr/>
          <p:nvPr/>
        </p:nvGrpSpPr>
        <p:grpSpPr>
          <a:xfrm>
            <a:off x="4024756" y="574966"/>
            <a:ext cx="1620957" cy="1392550"/>
            <a:chOff x="4152238" y="1100867"/>
            <a:chExt cx="1331536" cy="1305163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45A845A-3AF8-4E92-A7E0-C3058A5821CF}"/>
                </a:ext>
              </a:extLst>
            </p:cNvPr>
            <p:cNvGrpSpPr/>
            <p:nvPr/>
          </p:nvGrpSpPr>
          <p:grpSpPr>
            <a:xfrm>
              <a:off x="4152238" y="1100867"/>
              <a:ext cx="934743" cy="1305163"/>
              <a:chOff x="4152238" y="1100867"/>
              <a:chExt cx="934743" cy="1305163"/>
            </a:xfrm>
            <a:grpFill/>
          </p:grpSpPr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DCBC4FAB-D1B0-4AB2-985D-CFFAFA53FDC5}"/>
                  </a:ext>
                </a:extLst>
              </p:cNvPr>
              <p:cNvSpPr/>
              <p:nvPr/>
            </p:nvSpPr>
            <p:spPr>
              <a:xfrm>
                <a:off x="4152238" y="1100867"/>
                <a:ext cx="934743" cy="914400"/>
              </a:xfrm>
              <a:prstGeom prst="blockArc">
                <a:avLst>
                  <a:gd name="adj1" fmla="val 10800000"/>
                  <a:gd name="adj2" fmla="val 21446914"/>
                  <a:gd name="adj3" fmla="val 440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71DFAC5-1A7E-43EE-B9E0-A57824DA097F}"/>
                  </a:ext>
                </a:extLst>
              </p:cNvPr>
              <p:cNvSpPr/>
              <p:nvPr/>
            </p:nvSpPr>
            <p:spPr>
              <a:xfrm>
                <a:off x="4152238" y="1491630"/>
                <a:ext cx="45719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09AF7045-6BD0-4FED-A30B-3233B5E11FF7}"/>
                </a:ext>
              </a:extLst>
            </p:cNvPr>
            <p:cNvSpPr/>
            <p:nvPr/>
          </p:nvSpPr>
          <p:spPr>
            <a:xfrm flipH="1">
              <a:off x="4650422" y="1542044"/>
              <a:ext cx="833352" cy="148382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65F1B32-8AF7-4B62-830E-B404690BF61B}"/>
              </a:ext>
            </a:extLst>
          </p:cNvPr>
          <p:cNvGrpSpPr/>
          <p:nvPr/>
        </p:nvGrpSpPr>
        <p:grpSpPr>
          <a:xfrm flipH="1">
            <a:off x="7383154" y="3415152"/>
            <a:ext cx="1572558" cy="1481789"/>
            <a:chOff x="4152238" y="1100867"/>
            <a:chExt cx="1331536" cy="1305163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D4AF220-79AE-4773-A442-5F49F621C3BD}"/>
                </a:ext>
              </a:extLst>
            </p:cNvPr>
            <p:cNvGrpSpPr/>
            <p:nvPr/>
          </p:nvGrpSpPr>
          <p:grpSpPr>
            <a:xfrm>
              <a:off x="4152238" y="1100867"/>
              <a:ext cx="934743" cy="1305163"/>
              <a:chOff x="4152238" y="1100867"/>
              <a:chExt cx="934743" cy="1305163"/>
            </a:xfrm>
            <a:grpFill/>
          </p:grpSpPr>
          <p:sp>
            <p:nvSpPr>
              <p:cNvPr id="77" name="Block Arc 76">
                <a:extLst>
                  <a:ext uri="{FF2B5EF4-FFF2-40B4-BE49-F238E27FC236}">
                    <a16:creationId xmlns:a16="http://schemas.microsoft.com/office/drawing/2014/main" id="{515F0EEE-D35D-4D17-8B48-DF9C3228FB6C}"/>
                  </a:ext>
                </a:extLst>
              </p:cNvPr>
              <p:cNvSpPr/>
              <p:nvPr/>
            </p:nvSpPr>
            <p:spPr>
              <a:xfrm>
                <a:off x="4152238" y="1100867"/>
                <a:ext cx="934743" cy="914400"/>
              </a:xfrm>
              <a:prstGeom prst="blockArc">
                <a:avLst>
                  <a:gd name="adj1" fmla="val 10800000"/>
                  <a:gd name="adj2" fmla="val 21446914"/>
                  <a:gd name="adj3" fmla="val 440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D44D916-B3C8-489A-A971-946C27156385}"/>
                  </a:ext>
                </a:extLst>
              </p:cNvPr>
              <p:cNvSpPr/>
              <p:nvPr/>
            </p:nvSpPr>
            <p:spPr>
              <a:xfrm>
                <a:off x="4152238" y="1491630"/>
                <a:ext cx="45719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Arrow: Down 75">
              <a:extLst>
                <a:ext uri="{FF2B5EF4-FFF2-40B4-BE49-F238E27FC236}">
                  <a16:creationId xmlns:a16="http://schemas.microsoft.com/office/drawing/2014/main" id="{353438E3-A7C2-4C07-AB72-7984F5434D4D}"/>
                </a:ext>
              </a:extLst>
            </p:cNvPr>
            <p:cNvSpPr/>
            <p:nvPr/>
          </p:nvSpPr>
          <p:spPr>
            <a:xfrm flipH="1">
              <a:off x="4650422" y="1542044"/>
              <a:ext cx="833352" cy="148382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DF3BBE6-23EA-4798-B4AC-3C6A1458F9AB}"/>
              </a:ext>
            </a:extLst>
          </p:cNvPr>
          <p:cNvSpPr txBox="1"/>
          <p:nvPr/>
        </p:nvSpPr>
        <p:spPr>
          <a:xfrm>
            <a:off x="3742094" y="1029541"/>
            <a:ext cx="4647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JAKIR HOSSAIN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BADERA GOVT.PRIMARY SCHOOL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TARAIL,KISHOREGANJ.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MOBAIL:01719341643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EMAIL:jakir5959@gmail.com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CBB4E8-4A14-4605-90B9-E75DDD0E6925}"/>
              </a:ext>
            </a:extLst>
          </p:cNvPr>
          <p:cNvSpPr txBox="1"/>
          <p:nvPr/>
        </p:nvSpPr>
        <p:spPr>
          <a:xfrm>
            <a:off x="4581576" y="4160060"/>
            <a:ext cx="4584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 FOR TODAY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UNIT:42, LESSON: 1-2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(STORY: THE LION AND THE MOUSE)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day………….was angry.  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MINUTES.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12.10.2019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4BF2DA4-E1C0-466F-8403-66FA204B0D7F}"/>
              </a:ext>
            </a:extLst>
          </p:cNvPr>
          <p:cNvGrpSpPr/>
          <p:nvPr/>
        </p:nvGrpSpPr>
        <p:grpSpPr>
          <a:xfrm>
            <a:off x="2407870" y="1156770"/>
            <a:ext cx="1780786" cy="1728192"/>
            <a:chOff x="198926" y="843558"/>
            <a:chExt cx="1564762" cy="1512168"/>
          </a:xfrm>
        </p:grpSpPr>
        <p:sp>
          <p:nvSpPr>
            <p:cNvPr id="83" name="椭圆 14">
              <a:extLst>
                <a:ext uri="{FF2B5EF4-FFF2-40B4-BE49-F238E27FC236}">
                  <a16:creationId xmlns:a16="http://schemas.microsoft.com/office/drawing/2014/main" id="{0D9D68B8-58A6-4851-B3EB-D88B1AB6F88B}"/>
                </a:ext>
              </a:extLst>
            </p:cNvPr>
            <p:cNvSpPr/>
            <p:nvPr/>
          </p:nvSpPr>
          <p:spPr>
            <a:xfrm>
              <a:off x="198926" y="843558"/>
              <a:ext cx="1564762" cy="151216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dirty="0">
                <a:latin typeface="方正正中黑简体" pitchFamily="2" charset="-122"/>
                <a:ea typeface="方正正中黑简体" pitchFamily="2" charset="-122"/>
              </a:endParaRP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2F54F7B-E3B6-410B-A782-E077625BD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7" t="3338" r="6569" b="8266"/>
            <a:stretch>
              <a:fillRect/>
            </a:stretch>
          </p:blipFill>
          <p:spPr>
            <a:xfrm>
              <a:off x="360437" y="999884"/>
              <a:ext cx="1259235" cy="1224985"/>
            </a:xfrm>
            <a:custGeom>
              <a:avLst/>
              <a:gdLst>
                <a:gd name="connsiteX0" fmla="*/ 1556510 w 3113020"/>
                <a:gd name="connsiteY0" fmla="*/ 0 h 3028350"/>
                <a:gd name="connsiteX1" fmla="*/ 3113020 w 3113020"/>
                <a:gd name="connsiteY1" fmla="*/ 1514175 h 3028350"/>
                <a:gd name="connsiteX2" fmla="*/ 1556510 w 3113020"/>
                <a:gd name="connsiteY2" fmla="*/ 3028350 h 3028350"/>
                <a:gd name="connsiteX3" fmla="*/ 0 w 3113020"/>
                <a:gd name="connsiteY3" fmla="*/ 1514175 h 3028350"/>
                <a:gd name="connsiteX4" fmla="*/ 1556510 w 3113020"/>
                <a:gd name="connsiteY4" fmla="*/ 0 h 302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020" h="3028350">
                  <a:moveTo>
                    <a:pt x="1556510" y="0"/>
                  </a:moveTo>
                  <a:cubicBezTo>
                    <a:pt x="2416147" y="0"/>
                    <a:pt x="3113020" y="677919"/>
                    <a:pt x="3113020" y="1514175"/>
                  </a:cubicBezTo>
                  <a:cubicBezTo>
                    <a:pt x="3113020" y="2350431"/>
                    <a:pt x="2416147" y="3028350"/>
                    <a:pt x="1556510" y="3028350"/>
                  </a:cubicBezTo>
                  <a:cubicBezTo>
                    <a:pt x="696873" y="3028350"/>
                    <a:pt x="0" y="2350431"/>
                    <a:pt x="0" y="1514175"/>
                  </a:cubicBezTo>
                  <a:cubicBezTo>
                    <a:pt x="0" y="677919"/>
                    <a:pt x="696873" y="0"/>
                    <a:pt x="1556510" y="0"/>
                  </a:cubicBezTo>
                  <a:close/>
                </a:path>
              </a:pathLst>
            </a:cu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AE93F07-4B22-4112-91CE-EB07B03B5CB6}"/>
              </a:ext>
            </a:extLst>
          </p:cNvPr>
          <p:cNvGrpSpPr/>
          <p:nvPr/>
        </p:nvGrpSpPr>
        <p:grpSpPr>
          <a:xfrm>
            <a:off x="8772121" y="3901743"/>
            <a:ext cx="1935156" cy="1826008"/>
            <a:chOff x="7956951" y="3928117"/>
            <a:chExt cx="1935156" cy="1826008"/>
          </a:xfrm>
        </p:grpSpPr>
        <p:sp>
          <p:nvSpPr>
            <p:cNvPr id="129" name="椭圆 14">
              <a:extLst>
                <a:ext uri="{FF2B5EF4-FFF2-40B4-BE49-F238E27FC236}">
                  <a16:creationId xmlns:a16="http://schemas.microsoft.com/office/drawing/2014/main" id="{D18594BA-E0E2-4983-AF21-557D30F7C5BA}"/>
                </a:ext>
              </a:extLst>
            </p:cNvPr>
            <p:cNvSpPr/>
            <p:nvPr/>
          </p:nvSpPr>
          <p:spPr>
            <a:xfrm flipH="1">
              <a:off x="7956951" y="3928117"/>
              <a:ext cx="1935156" cy="18260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方正正中黑简体" pitchFamily="2" charset="-122"/>
                <a:ea typeface="方正正中黑简体" pitchFamily="2" charset="-122"/>
              </a:endParaRPr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D844ACBB-B9BB-4029-BAD2-0BAF6C1E7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256" t="2625" r="8283" b="2631"/>
            <a:stretch>
              <a:fillRect/>
            </a:stretch>
          </p:blipFill>
          <p:spPr>
            <a:xfrm>
              <a:off x="8140542" y="4112169"/>
              <a:ext cx="1593396" cy="1481870"/>
            </a:xfrm>
            <a:custGeom>
              <a:avLst/>
              <a:gdLst>
                <a:gd name="connsiteX0" fmla="*/ 2078201 w 4156402"/>
                <a:gd name="connsiteY0" fmla="*/ 0 h 3865486"/>
                <a:gd name="connsiteX1" fmla="*/ 4156402 w 4156402"/>
                <a:gd name="connsiteY1" fmla="*/ 1932743 h 3865486"/>
                <a:gd name="connsiteX2" fmla="*/ 2078201 w 4156402"/>
                <a:gd name="connsiteY2" fmla="*/ 3865486 h 3865486"/>
                <a:gd name="connsiteX3" fmla="*/ 0 w 4156402"/>
                <a:gd name="connsiteY3" fmla="*/ 1932743 h 3865486"/>
                <a:gd name="connsiteX4" fmla="*/ 2078201 w 4156402"/>
                <a:gd name="connsiteY4" fmla="*/ 0 h 386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402" h="3865486">
                  <a:moveTo>
                    <a:pt x="2078201" y="0"/>
                  </a:moveTo>
                  <a:cubicBezTo>
                    <a:pt x="3225960" y="0"/>
                    <a:pt x="4156402" y="865319"/>
                    <a:pt x="4156402" y="1932743"/>
                  </a:cubicBezTo>
                  <a:cubicBezTo>
                    <a:pt x="4156402" y="3000167"/>
                    <a:pt x="3225960" y="3865486"/>
                    <a:pt x="2078201" y="3865486"/>
                  </a:cubicBezTo>
                  <a:cubicBezTo>
                    <a:pt x="930442" y="3865486"/>
                    <a:pt x="0" y="3000167"/>
                    <a:pt x="0" y="1932743"/>
                  </a:cubicBezTo>
                  <a:cubicBezTo>
                    <a:pt x="0" y="865319"/>
                    <a:pt x="930442" y="0"/>
                    <a:pt x="2078201" y="0"/>
                  </a:cubicBezTo>
                  <a:close/>
                </a:path>
              </a:pathLst>
            </a:custGeom>
            <a:ln w="76200">
              <a:solidFill>
                <a:srgbClr val="2E8892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662D77D-7A33-437C-B240-4694FC23F158}"/>
              </a:ext>
            </a:extLst>
          </p:cNvPr>
          <p:cNvCxnSpPr>
            <a:cxnSpLocks/>
          </p:cNvCxnSpPr>
          <p:nvPr/>
        </p:nvCxnSpPr>
        <p:spPr>
          <a:xfrm flipV="1">
            <a:off x="3168624" y="3255225"/>
            <a:ext cx="7218163" cy="55668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3FCB05E9-EFB0-41A1-A54D-2FCFE8DD748B}"/>
              </a:ext>
            </a:extLst>
          </p:cNvPr>
          <p:cNvSpPr/>
          <p:nvPr/>
        </p:nvSpPr>
        <p:spPr>
          <a:xfrm>
            <a:off x="2868821" y="3165285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F7C666AF-6A1E-4EFD-86F8-5B93CBEDEC51}"/>
              </a:ext>
            </a:extLst>
          </p:cNvPr>
          <p:cNvSpPr/>
          <p:nvPr/>
        </p:nvSpPr>
        <p:spPr>
          <a:xfrm>
            <a:off x="10236885" y="3100407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91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43689" y="893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19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50959" y="1239624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GROUP WORK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3149" y="4622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5965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3782" y="86452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2823" y="186999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EVALUTION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975" y="316585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1231311" y="14068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519309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638256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22823" y="277166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HOME WORK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905767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1545672" y="7185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29303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927" y="24246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8085965" y="3493674"/>
              <a:ext cx="112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BYE </a:t>
              </a:r>
              <a:r>
                <a:rPr lang="en-US" sz="2400" b="1" dirty="0" err="1">
                  <a:solidFill>
                    <a:srgbClr val="002060"/>
                  </a:solidFill>
                  <a:latin typeface="Agency FB" panose="020B0503020202020204" pitchFamily="34" charset="0"/>
                </a:rPr>
                <a:t>BYE</a:t>
              </a:r>
              <a:endParaRPr lang="en-US" sz="2400" b="1" dirty="0">
                <a:solidFill>
                  <a:srgbClr val="002060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24750"/>
              <a:ext cx="911518" cy="911518"/>
            </a:xfrm>
            <a:prstGeom prst="rect">
              <a:avLst/>
            </a:prstGeom>
          </p:spPr>
        </p:pic>
      </p:grp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205F0FB0-334E-43EF-8E1B-3A0F6CAD077B}"/>
              </a:ext>
            </a:extLst>
          </p:cNvPr>
          <p:cNvSpPr/>
          <p:nvPr/>
        </p:nvSpPr>
        <p:spPr>
          <a:xfrm>
            <a:off x="2289609" y="2199582"/>
            <a:ext cx="8380852" cy="12595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come on the stage any 2 or 3 student and read the text one by one  loudly.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C1705A-4A96-4752-840D-809C3FD70F47}"/>
              </a:ext>
            </a:extLst>
          </p:cNvPr>
          <p:cNvGrpSpPr/>
          <p:nvPr/>
        </p:nvGrpSpPr>
        <p:grpSpPr>
          <a:xfrm>
            <a:off x="1662122" y="2439356"/>
            <a:ext cx="927958" cy="1019749"/>
            <a:chOff x="1040572" y="1085205"/>
            <a:chExt cx="853566" cy="942039"/>
          </a:xfrm>
        </p:grpSpPr>
        <p:grpSp>
          <p:nvGrpSpPr>
            <p:cNvPr id="44" name="组合 37">
              <a:extLst>
                <a:ext uri="{FF2B5EF4-FFF2-40B4-BE49-F238E27FC236}">
                  <a16:creationId xmlns:a16="http://schemas.microsoft.com/office/drawing/2014/main" id="{B1AF89DD-6C64-47BE-AC71-C86CBDD06FD8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46" name="组合 9">
                <a:extLst>
                  <a:ext uri="{FF2B5EF4-FFF2-40B4-BE49-F238E27FC236}">
                    <a16:creationId xmlns:a16="http://schemas.microsoft.com/office/drawing/2014/main" id="{D5D2F3EC-980E-4690-B4EC-EE85EC668105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2" name="同心圆 10">
                  <a:extLst>
                    <a:ext uri="{FF2B5EF4-FFF2-40B4-BE49-F238E27FC236}">
                      <a16:creationId xmlns:a16="http://schemas.microsoft.com/office/drawing/2014/main" id="{803811D7-E39E-4F44-8385-B37B667C4688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53" name="椭圆 11">
                  <a:extLst>
                    <a:ext uri="{FF2B5EF4-FFF2-40B4-BE49-F238E27FC236}">
                      <a16:creationId xmlns:a16="http://schemas.microsoft.com/office/drawing/2014/main" id="{10459CDD-EB51-488A-BD2C-6E30A497C440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7" name="椭圆 14">
                <a:extLst>
                  <a:ext uri="{FF2B5EF4-FFF2-40B4-BE49-F238E27FC236}">
                    <a16:creationId xmlns:a16="http://schemas.microsoft.com/office/drawing/2014/main" id="{B93E4739-B115-48AC-B9F2-837C667AE08C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48" name="椭圆 16">
                <a:extLst>
                  <a:ext uri="{FF2B5EF4-FFF2-40B4-BE49-F238E27FC236}">
                    <a16:creationId xmlns:a16="http://schemas.microsoft.com/office/drawing/2014/main" id="{C25045ED-CD39-4DA8-8A3F-48FC155E61A7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49" name="椭圆 17">
                <a:extLst>
                  <a:ext uri="{FF2B5EF4-FFF2-40B4-BE49-F238E27FC236}">
                    <a16:creationId xmlns:a16="http://schemas.microsoft.com/office/drawing/2014/main" id="{6FF83C7D-ED0D-4A63-BE6D-0CF00947FEBE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50" name="椭圆 18">
                <a:extLst>
                  <a:ext uri="{FF2B5EF4-FFF2-40B4-BE49-F238E27FC236}">
                    <a16:creationId xmlns:a16="http://schemas.microsoft.com/office/drawing/2014/main" id="{A980BBF2-0E8E-4791-8A3E-B8F9978A2996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51" name="椭圆 20">
                <a:extLst>
                  <a:ext uri="{FF2B5EF4-FFF2-40B4-BE49-F238E27FC236}">
                    <a16:creationId xmlns:a16="http://schemas.microsoft.com/office/drawing/2014/main" id="{B905FCAD-69EE-4B13-BACA-11D44D914BE8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41FE6CD-6066-4F03-BCF2-AD2DFD7D4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4" name="Rounded Rectangle 11">
            <a:extLst>
              <a:ext uri="{FF2B5EF4-FFF2-40B4-BE49-F238E27FC236}">
                <a16:creationId xmlns:a16="http://schemas.microsoft.com/office/drawing/2014/main" id="{851AC3F4-6CA0-4600-A603-2FFCEF8B0ADB}"/>
              </a:ext>
            </a:extLst>
          </p:cNvPr>
          <p:cNvSpPr/>
          <p:nvPr/>
        </p:nvSpPr>
        <p:spPr>
          <a:xfrm>
            <a:off x="3867883" y="3601057"/>
            <a:ext cx="4742395" cy="8052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no:84, Activity-A</a:t>
            </a:r>
          </a:p>
        </p:txBody>
      </p:sp>
      <p:sp>
        <p:nvSpPr>
          <p:cNvPr id="55" name="圆角矩形 9">
            <a:extLst>
              <a:ext uri="{FF2B5EF4-FFF2-40B4-BE49-F238E27FC236}">
                <a16:creationId xmlns:a16="http://schemas.microsoft.com/office/drawing/2014/main" id="{052DD30C-A7C6-4291-A8ED-F04B84594715}"/>
              </a:ext>
            </a:extLst>
          </p:cNvPr>
          <p:cNvSpPr/>
          <p:nvPr/>
        </p:nvSpPr>
        <p:spPr>
          <a:xfrm>
            <a:off x="1501870" y="1260140"/>
            <a:ext cx="9292368" cy="4337719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322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43689" y="893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19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50959" y="1239624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GROUP WORK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3149" y="4622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5965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3782" y="86452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2823" y="186999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EVALUTION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975" y="316585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585" y="13494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519309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638256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22823" y="277166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HOME WORK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905767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1545672" y="7185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29303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927" y="24246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8085965" y="3493674"/>
              <a:ext cx="112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BYE </a:t>
              </a:r>
              <a:r>
                <a:rPr lang="en-US" sz="2400" b="1" dirty="0" err="1">
                  <a:solidFill>
                    <a:srgbClr val="002060"/>
                  </a:solidFill>
                  <a:latin typeface="Agency FB" panose="020B0503020202020204" pitchFamily="34" charset="0"/>
                </a:rPr>
                <a:t>BYE</a:t>
              </a:r>
              <a:endParaRPr lang="en-US" sz="2400" b="1" dirty="0">
                <a:solidFill>
                  <a:srgbClr val="002060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24750"/>
              <a:ext cx="911518" cy="911518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613CF76-4ACD-4A56-90DF-29C805B90F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5968" b="20703"/>
          <a:stretch/>
        </p:blipFill>
        <p:spPr>
          <a:xfrm flipH="1">
            <a:off x="9005140" y="1534257"/>
            <a:ext cx="857638" cy="722716"/>
          </a:xfrm>
          <a:custGeom>
            <a:avLst/>
            <a:gdLst>
              <a:gd name="connsiteX0" fmla="*/ 715197 w 857638"/>
              <a:gd name="connsiteY0" fmla="*/ 0 h 722716"/>
              <a:gd name="connsiteX1" fmla="*/ 199204 w 857638"/>
              <a:gd name="connsiteY1" fmla="*/ 0 h 722716"/>
              <a:gd name="connsiteX2" fmla="*/ 133911 w 857638"/>
              <a:gd name="connsiteY2" fmla="*/ 53872 h 722716"/>
              <a:gd name="connsiteX3" fmla="*/ 0 w 857638"/>
              <a:gd name="connsiteY3" fmla="*/ 377161 h 722716"/>
              <a:gd name="connsiteX4" fmla="*/ 133911 w 857638"/>
              <a:gd name="connsiteY4" fmla="*/ 700450 h 722716"/>
              <a:gd name="connsiteX5" fmla="*/ 160897 w 857638"/>
              <a:gd name="connsiteY5" fmla="*/ 722716 h 722716"/>
              <a:gd name="connsiteX6" fmla="*/ 753503 w 857638"/>
              <a:gd name="connsiteY6" fmla="*/ 722716 h 722716"/>
              <a:gd name="connsiteX7" fmla="*/ 780490 w 857638"/>
              <a:gd name="connsiteY7" fmla="*/ 700450 h 722716"/>
              <a:gd name="connsiteX8" fmla="*/ 836318 w 857638"/>
              <a:gd name="connsiteY8" fmla="*/ 632786 h 722716"/>
              <a:gd name="connsiteX9" fmla="*/ 857638 w 857638"/>
              <a:gd name="connsiteY9" fmla="*/ 593506 h 722716"/>
              <a:gd name="connsiteX10" fmla="*/ 857638 w 857638"/>
              <a:gd name="connsiteY10" fmla="*/ 160816 h 722716"/>
              <a:gd name="connsiteX11" fmla="*/ 836318 w 857638"/>
              <a:gd name="connsiteY11" fmla="*/ 121536 h 722716"/>
              <a:gd name="connsiteX12" fmla="*/ 780490 w 857638"/>
              <a:gd name="connsiteY12" fmla="*/ 53872 h 72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638" h="722716">
                <a:moveTo>
                  <a:pt x="715197" y="0"/>
                </a:moveTo>
                <a:lnTo>
                  <a:pt x="199204" y="0"/>
                </a:lnTo>
                <a:lnTo>
                  <a:pt x="133911" y="53872"/>
                </a:lnTo>
                <a:cubicBezTo>
                  <a:pt x="51174" y="136609"/>
                  <a:pt x="0" y="250909"/>
                  <a:pt x="0" y="377161"/>
                </a:cubicBezTo>
                <a:cubicBezTo>
                  <a:pt x="0" y="503414"/>
                  <a:pt x="51174" y="617714"/>
                  <a:pt x="133911" y="700450"/>
                </a:cubicBezTo>
                <a:lnTo>
                  <a:pt x="160897" y="722716"/>
                </a:lnTo>
                <a:lnTo>
                  <a:pt x="753503" y="722716"/>
                </a:lnTo>
                <a:lnTo>
                  <a:pt x="780490" y="700450"/>
                </a:lnTo>
                <a:cubicBezTo>
                  <a:pt x="801174" y="679766"/>
                  <a:pt x="819885" y="657109"/>
                  <a:pt x="836318" y="632786"/>
                </a:cubicBezTo>
                <a:lnTo>
                  <a:pt x="857638" y="593506"/>
                </a:lnTo>
                <a:lnTo>
                  <a:pt x="857638" y="160816"/>
                </a:lnTo>
                <a:lnTo>
                  <a:pt x="836318" y="121536"/>
                </a:lnTo>
                <a:cubicBezTo>
                  <a:pt x="819885" y="97213"/>
                  <a:pt x="801174" y="74556"/>
                  <a:pt x="780490" y="53872"/>
                </a:cubicBezTo>
                <a:close/>
              </a:path>
            </a:pathLst>
          </a:custGeom>
        </p:spPr>
      </p:pic>
      <p:sp>
        <p:nvSpPr>
          <p:cNvPr id="43" name="Rounded Rectangle 11">
            <a:extLst>
              <a:ext uri="{FF2B5EF4-FFF2-40B4-BE49-F238E27FC236}">
                <a16:creationId xmlns:a16="http://schemas.microsoft.com/office/drawing/2014/main" id="{CFB4136A-5258-428B-B5FB-DF76B1ACBAA8}"/>
              </a:ext>
            </a:extLst>
          </p:cNvPr>
          <p:cNvSpPr/>
          <p:nvPr/>
        </p:nvSpPr>
        <p:spPr>
          <a:xfrm>
            <a:off x="2336918" y="3373918"/>
            <a:ext cx="7383445" cy="112919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write 5 sentences about a lion.</a:t>
            </a:r>
          </a:p>
        </p:txBody>
      </p:sp>
      <p:sp>
        <p:nvSpPr>
          <p:cNvPr id="44" name="Rounded Rectangle 12">
            <a:extLst>
              <a:ext uri="{FF2B5EF4-FFF2-40B4-BE49-F238E27FC236}">
                <a16:creationId xmlns:a16="http://schemas.microsoft.com/office/drawing/2014/main" id="{107E76E2-7F06-4300-BF47-2F9AA8239E86}"/>
              </a:ext>
            </a:extLst>
          </p:cNvPr>
          <p:cNvSpPr/>
          <p:nvPr/>
        </p:nvSpPr>
        <p:spPr>
          <a:xfrm>
            <a:off x="4241661" y="2483805"/>
            <a:ext cx="3511421" cy="67993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STUDENT’S</a:t>
            </a:r>
          </a:p>
        </p:txBody>
      </p:sp>
      <p:sp>
        <p:nvSpPr>
          <p:cNvPr id="45" name="圆角矩形 9">
            <a:extLst>
              <a:ext uri="{FF2B5EF4-FFF2-40B4-BE49-F238E27FC236}">
                <a16:creationId xmlns:a16="http://schemas.microsoft.com/office/drawing/2014/main" id="{5AA1D9E0-973A-4964-B181-9B0A7A2B16B4}"/>
              </a:ext>
            </a:extLst>
          </p:cNvPr>
          <p:cNvSpPr/>
          <p:nvPr/>
        </p:nvSpPr>
        <p:spPr>
          <a:xfrm>
            <a:off x="1829997" y="1452749"/>
            <a:ext cx="8205179" cy="3993605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062E1E-18F4-40CC-866A-51D88C079946}"/>
              </a:ext>
            </a:extLst>
          </p:cNvPr>
          <p:cNvGrpSpPr/>
          <p:nvPr/>
        </p:nvGrpSpPr>
        <p:grpSpPr>
          <a:xfrm>
            <a:off x="3387646" y="2628375"/>
            <a:ext cx="724510" cy="640456"/>
            <a:chOff x="1040572" y="1085205"/>
            <a:chExt cx="1079515" cy="942039"/>
          </a:xfrm>
        </p:grpSpPr>
        <p:grpSp>
          <p:nvGrpSpPr>
            <p:cNvPr id="47" name="组合 37">
              <a:extLst>
                <a:ext uri="{FF2B5EF4-FFF2-40B4-BE49-F238E27FC236}">
                  <a16:creationId xmlns:a16="http://schemas.microsoft.com/office/drawing/2014/main" id="{B08806C3-C779-44C0-9794-E4B4362B85F5}"/>
                </a:ext>
              </a:extLst>
            </p:cNvPr>
            <p:cNvGrpSpPr/>
            <p:nvPr/>
          </p:nvGrpSpPr>
          <p:grpSpPr>
            <a:xfrm>
              <a:off x="1040572" y="1085205"/>
              <a:ext cx="1079515" cy="942039"/>
              <a:chOff x="611560" y="1101872"/>
              <a:chExt cx="1436834" cy="1253854"/>
            </a:xfrm>
          </p:grpSpPr>
          <p:grpSp>
            <p:nvGrpSpPr>
              <p:cNvPr id="49" name="组合 9">
                <a:extLst>
                  <a:ext uri="{FF2B5EF4-FFF2-40B4-BE49-F238E27FC236}">
                    <a16:creationId xmlns:a16="http://schemas.microsoft.com/office/drawing/2014/main" id="{C2874DB0-7559-491B-AF99-4463B5BEF49A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8" name="同心圆 10">
                  <a:extLst>
                    <a:ext uri="{FF2B5EF4-FFF2-40B4-BE49-F238E27FC236}">
                      <a16:creationId xmlns:a16="http://schemas.microsoft.com/office/drawing/2014/main" id="{703F8D0D-BA64-4D23-824E-3CF69517407C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59" name="椭圆 11">
                  <a:extLst>
                    <a:ext uri="{FF2B5EF4-FFF2-40B4-BE49-F238E27FC236}">
                      <a16:creationId xmlns:a16="http://schemas.microsoft.com/office/drawing/2014/main" id="{7ABA13F1-8681-4DB5-B6C5-0CBFBE5CA157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50" name="椭圆 13">
                <a:extLst>
                  <a:ext uri="{FF2B5EF4-FFF2-40B4-BE49-F238E27FC236}">
                    <a16:creationId xmlns:a16="http://schemas.microsoft.com/office/drawing/2014/main" id="{D09FECC5-702C-45FF-9DB2-04980F00094A}"/>
                  </a:ext>
                </a:extLst>
              </p:cNvPr>
              <p:cNvSpPr/>
              <p:nvPr/>
            </p:nvSpPr>
            <p:spPr>
              <a:xfrm>
                <a:off x="1484237" y="2006998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51" name="椭圆 14">
                <a:extLst>
                  <a:ext uri="{FF2B5EF4-FFF2-40B4-BE49-F238E27FC236}">
                    <a16:creationId xmlns:a16="http://schemas.microsoft.com/office/drawing/2014/main" id="{338179BD-1CA6-4B83-BFA8-8EC8ECC763D5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52" name="椭圆 15">
                <a:extLst>
                  <a:ext uri="{FF2B5EF4-FFF2-40B4-BE49-F238E27FC236}">
                    <a16:creationId xmlns:a16="http://schemas.microsoft.com/office/drawing/2014/main" id="{67827B9C-CBB9-4210-9237-4A03415D51AE}"/>
                  </a:ext>
                </a:extLst>
              </p:cNvPr>
              <p:cNvSpPr/>
              <p:nvPr/>
            </p:nvSpPr>
            <p:spPr>
              <a:xfrm>
                <a:off x="1911005" y="1417679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53" name="椭圆 16">
                <a:extLst>
                  <a:ext uri="{FF2B5EF4-FFF2-40B4-BE49-F238E27FC236}">
                    <a16:creationId xmlns:a16="http://schemas.microsoft.com/office/drawing/2014/main" id="{4285B3F9-8BB2-4B1B-B7AD-755178818F6E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54" name="椭圆 17">
                <a:extLst>
                  <a:ext uri="{FF2B5EF4-FFF2-40B4-BE49-F238E27FC236}">
                    <a16:creationId xmlns:a16="http://schemas.microsoft.com/office/drawing/2014/main" id="{64AB1CC7-DD5E-4648-BA6E-CC3ABB3B4469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55" name="椭圆 18">
                <a:extLst>
                  <a:ext uri="{FF2B5EF4-FFF2-40B4-BE49-F238E27FC236}">
                    <a16:creationId xmlns:a16="http://schemas.microsoft.com/office/drawing/2014/main" id="{44E7670C-8D0C-4E73-B2AA-957E0927D290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56" name="椭圆 19">
                <a:extLst>
                  <a:ext uri="{FF2B5EF4-FFF2-40B4-BE49-F238E27FC236}">
                    <a16:creationId xmlns:a16="http://schemas.microsoft.com/office/drawing/2014/main" id="{E72B0246-B214-4C03-9310-ED3B115C47CF}"/>
                  </a:ext>
                </a:extLst>
              </p:cNvPr>
              <p:cNvSpPr/>
              <p:nvPr/>
            </p:nvSpPr>
            <p:spPr>
              <a:xfrm>
                <a:off x="1708236" y="1718966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57" name="椭圆 20">
                <a:extLst>
                  <a:ext uri="{FF2B5EF4-FFF2-40B4-BE49-F238E27FC236}">
                    <a16:creationId xmlns:a16="http://schemas.microsoft.com/office/drawing/2014/main" id="{86BF366A-CF49-4D0B-8B5C-F036EF8F7351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25FECFE-1DB4-44A0-90EC-9EEB24DA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6453" y="1100976"/>
              <a:ext cx="606839" cy="60634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44568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43689" y="893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19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50959" y="1239624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GROUP WORK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3149" y="4622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5965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3782" y="86452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2823" y="186999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EVALUTION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975" y="316585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585" y="13494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519309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638256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22823" y="277166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HOME WORK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905767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3735" y="22366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29303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927" y="24246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8085965" y="3493674"/>
              <a:ext cx="112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BYE </a:t>
              </a:r>
              <a:r>
                <a:rPr lang="en-US" sz="2400" b="1" dirty="0" err="1">
                  <a:solidFill>
                    <a:srgbClr val="002060"/>
                  </a:solidFill>
                  <a:latin typeface="Agency FB" panose="020B0503020202020204" pitchFamily="34" charset="0"/>
                </a:rPr>
                <a:t>BYE</a:t>
              </a:r>
              <a:endParaRPr lang="en-US" sz="2400" b="1" dirty="0">
                <a:solidFill>
                  <a:srgbClr val="002060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24750"/>
              <a:ext cx="911518" cy="911518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D6B163A6-428B-4E06-96C7-446886C692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67" y="0"/>
            <a:ext cx="6364465" cy="297221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FFEFEE9-A979-4895-990D-7CA3BD34B87B}"/>
              </a:ext>
            </a:extLst>
          </p:cNvPr>
          <p:cNvSpPr txBox="1"/>
          <p:nvPr/>
        </p:nvSpPr>
        <p:spPr>
          <a:xfrm>
            <a:off x="5909265" y="2214047"/>
            <a:ext cx="2723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Welldone</a:t>
            </a:r>
            <a:r>
              <a:rPr lang="en-US" sz="60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9ECA164-A290-41DB-BC5B-6475296FB8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5107"/>
          <a:stretch/>
        </p:blipFill>
        <p:spPr>
          <a:xfrm>
            <a:off x="4565066" y="3128884"/>
            <a:ext cx="4067487" cy="3489534"/>
          </a:xfrm>
          <a:prstGeom prst="rect">
            <a:avLst/>
          </a:prstGeom>
        </p:spPr>
      </p:pic>
      <p:sp>
        <p:nvSpPr>
          <p:cNvPr id="45" name="矩形 3">
            <a:extLst>
              <a:ext uri="{FF2B5EF4-FFF2-40B4-BE49-F238E27FC236}">
                <a16:creationId xmlns:a16="http://schemas.microsoft.com/office/drawing/2014/main" id="{1BCC7F43-D2EB-42E9-B080-5076A6BE94E4}"/>
              </a:ext>
            </a:extLst>
          </p:cNvPr>
          <p:cNvSpPr/>
          <p:nvPr/>
        </p:nvSpPr>
        <p:spPr>
          <a:xfrm rot="5400000">
            <a:off x="10862298" y="-413420"/>
            <a:ext cx="10658636" cy="7684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 3">
            <a:extLst>
              <a:ext uri="{FF2B5EF4-FFF2-40B4-BE49-F238E27FC236}">
                <a16:creationId xmlns:a16="http://schemas.microsoft.com/office/drawing/2014/main" id="{506F6CD9-D0F8-48EB-9DCE-98DD1C5AAF33}"/>
              </a:ext>
            </a:extLst>
          </p:cNvPr>
          <p:cNvSpPr/>
          <p:nvPr/>
        </p:nvSpPr>
        <p:spPr>
          <a:xfrm rot="5400000">
            <a:off x="-9334557" y="-413421"/>
            <a:ext cx="10658636" cy="7684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737B84-2C5C-49E7-975C-CD6BB10FAD5E}"/>
              </a:ext>
            </a:extLst>
          </p:cNvPr>
          <p:cNvSpPr txBox="1"/>
          <p:nvPr/>
        </p:nvSpPr>
        <p:spPr>
          <a:xfrm>
            <a:off x="2723236" y="2441833"/>
            <a:ext cx="71956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117224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50846 0.014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52201 0.014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07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45955" y="37116"/>
            <a:ext cx="12255160" cy="6858001"/>
            <a:chOff x="-3117505" y="-19230"/>
            <a:chExt cx="12255160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55731" y="62029"/>
            <a:ext cx="12237998" cy="6858001"/>
            <a:chOff x="-3117505" y="-19230"/>
            <a:chExt cx="1223799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36709" y="1648"/>
            <a:ext cx="12237869" cy="6858001"/>
            <a:chOff x="-3117505" y="-19230"/>
            <a:chExt cx="12237869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38674" y="329473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WATCH VIDEO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35508" y="-2532"/>
            <a:ext cx="12241414" cy="6858001"/>
            <a:chOff x="-3117505" y="-19230"/>
            <a:chExt cx="12241414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7688" y="404090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D..BE..LESSON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51895" y="5829"/>
            <a:ext cx="12237529" cy="6864374"/>
            <a:chOff x="-3117505" y="-19230"/>
            <a:chExt cx="12237529" cy="68643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34984" y="48650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TODAY’S LESON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Rounded Rectangle 10">
            <a:extLst>
              <a:ext uri="{FF2B5EF4-FFF2-40B4-BE49-F238E27FC236}">
                <a16:creationId xmlns:a16="http://schemas.microsoft.com/office/drawing/2014/main" id="{F29AE402-6EE4-43C6-B566-6CB8944C7E57}"/>
              </a:ext>
            </a:extLst>
          </p:cNvPr>
          <p:cNvSpPr/>
          <p:nvPr/>
        </p:nvSpPr>
        <p:spPr>
          <a:xfrm>
            <a:off x="2172341" y="2726409"/>
            <a:ext cx="4134254" cy="593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63" name="Rounded Rectangle 10">
            <a:extLst>
              <a:ext uri="{FF2B5EF4-FFF2-40B4-BE49-F238E27FC236}">
                <a16:creationId xmlns:a16="http://schemas.microsoft.com/office/drawing/2014/main" id="{7209A908-101A-4595-9F21-28434EFBD1D4}"/>
              </a:ext>
            </a:extLst>
          </p:cNvPr>
          <p:cNvSpPr/>
          <p:nvPr/>
        </p:nvSpPr>
        <p:spPr>
          <a:xfrm>
            <a:off x="6491247" y="2757483"/>
            <a:ext cx="3968455" cy="59339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</a:t>
            </a:r>
          </a:p>
        </p:txBody>
      </p:sp>
      <p:sp>
        <p:nvSpPr>
          <p:cNvPr id="64" name="Rounded Rectangle 10">
            <a:extLst>
              <a:ext uri="{FF2B5EF4-FFF2-40B4-BE49-F238E27FC236}">
                <a16:creationId xmlns:a16="http://schemas.microsoft.com/office/drawing/2014/main" id="{359E1957-BE72-4D72-949F-66084179E569}"/>
              </a:ext>
            </a:extLst>
          </p:cNvPr>
          <p:cNvSpPr/>
          <p:nvPr/>
        </p:nvSpPr>
        <p:spPr>
          <a:xfrm>
            <a:off x="2172341" y="3587377"/>
            <a:ext cx="4134254" cy="593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65" name="Rounded Rectangle 10">
            <a:extLst>
              <a:ext uri="{FF2B5EF4-FFF2-40B4-BE49-F238E27FC236}">
                <a16:creationId xmlns:a16="http://schemas.microsoft.com/office/drawing/2014/main" id="{91EF4743-6B89-447A-904C-3FC8210C108A}"/>
              </a:ext>
            </a:extLst>
          </p:cNvPr>
          <p:cNvSpPr/>
          <p:nvPr/>
        </p:nvSpPr>
        <p:spPr>
          <a:xfrm>
            <a:off x="6491247" y="3598825"/>
            <a:ext cx="3968455" cy="59339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Fine. and you?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10">
            <a:extLst>
              <a:ext uri="{FF2B5EF4-FFF2-40B4-BE49-F238E27FC236}">
                <a16:creationId xmlns:a16="http://schemas.microsoft.com/office/drawing/2014/main" id="{52060FC8-C056-4D50-A724-DB44F4DAB9EF}"/>
              </a:ext>
            </a:extLst>
          </p:cNvPr>
          <p:cNvSpPr/>
          <p:nvPr/>
        </p:nvSpPr>
        <p:spPr>
          <a:xfrm>
            <a:off x="2172342" y="4448345"/>
            <a:ext cx="4134254" cy="593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you.</a:t>
            </a:r>
          </a:p>
        </p:txBody>
      </p: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id="{3015859E-7F10-4072-B479-1D23F9E37DFA}"/>
              </a:ext>
            </a:extLst>
          </p:cNvPr>
          <p:cNvSpPr/>
          <p:nvPr/>
        </p:nvSpPr>
        <p:spPr>
          <a:xfrm>
            <a:off x="2284189" y="2195870"/>
            <a:ext cx="1602551" cy="45297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75" name="Rounded Rectangle 10">
            <a:extLst>
              <a:ext uri="{FF2B5EF4-FFF2-40B4-BE49-F238E27FC236}">
                <a16:creationId xmlns:a16="http://schemas.microsoft.com/office/drawing/2014/main" id="{0B5AC5AC-DF52-48EA-AD10-8454C546AE50}"/>
              </a:ext>
            </a:extLst>
          </p:cNvPr>
          <p:cNvSpPr/>
          <p:nvPr/>
        </p:nvSpPr>
        <p:spPr>
          <a:xfrm>
            <a:off x="8552106" y="2223807"/>
            <a:ext cx="1779805" cy="45297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Student,s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89E418-9DF7-43DF-A6E7-6BEAB5DC3A91}"/>
              </a:ext>
            </a:extLst>
          </p:cNvPr>
          <p:cNvGrpSpPr/>
          <p:nvPr/>
        </p:nvGrpSpPr>
        <p:grpSpPr>
          <a:xfrm>
            <a:off x="9257825" y="1297185"/>
            <a:ext cx="969132" cy="910680"/>
            <a:chOff x="6998622" y="580721"/>
            <a:chExt cx="969132" cy="910680"/>
          </a:xfrm>
        </p:grpSpPr>
        <p:grpSp>
          <p:nvGrpSpPr>
            <p:cNvPr id="77" name="组合 9">
              <a:extLst>
                <a:ext uri="{FF2B5EF4-FFF2-40B4-BE49-F238E27FC236}">
                  <a16:creationId xmlns:a16="http://schemas.microsoft.com/office/drawing/2014/main" id="{6D16F6AD-4D93-4F92-9814-AB8E39FE9032}"/>
                </a:ext>
              </a:extLst>
            </p:cNvPr>
            <p:cNvGrpSpPr/>
            <p:nvPr/>
          </p:nvGrpSpPr>
          <p:grpSpPr>
            <a:xfrm>
              <a:off x="7026324" y="580721"/>
              <a:ext cx="913730" cy="899740"/>
              <a:chOff x="304800" y="673100"/>
              <a:chExt cx="4000500" cy="4000500"/>
            </a:xfrm>
            <a:solidFill>
              <a:schemeClr val="bg1">
                <a:lumMod val="50000"/>
              </a:schemeClr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0" name="同心圆 10">
                <a:extLst>
                  <a:ext uri="{FF2B5EF4-FFF2-40B4-BE49-F238E27FC236}">
                    <a16:creationId xmlns:a16="http://schemas.microsoft.com/office/drawing/2014/main" id="{FF969D38-91BA-40A5-95AC-EBCBB3A99A73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椭圆 11">
                <a:extLst>
                  <a:ext uri="{FF2B5EF4-FFF2-40B4-BE49-F238E27FC236}">
                    <a16:creationId xmlns:a16="http://schemas.microsoft.com/office/drawing/2014/main" id="{61C63203-4A98-4DDD-81C7-7633A38FC8C6}"/>
                  </a:ext>
                </a:extLst>
              </p:cNvPr>
              <p:cNvSpPr/>
              <p:nvPr/>
            </p:nvSpPr>
            <p:spPr>
              <a:xfrm>
                <a:off x="392110" y="760410"/>
                <a:ext cx="3825873" cy="3825873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D506A3CF-63DD-4FD9-A481-3FB8015B2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30"/>
            <a:stretch/>
          </p:blipFill>
          <p:spPr>
            <a:xfrm>
              <a:off x="6998622" y="580721"/>
              <a:ext cx="969132" cy="9106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softEdge rad="112500"/>
            </a:effectLst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16F2D85-F5A7-49AF-89F5-599E57CF08CE}"/>
              </a:ext>
            </a:extLst>
          </p:cNvPr>
          <p:cNvGrpSpPr/>
          <p:nvPr/>
        </p:nvGrpSpPr>
        <p:grpSpPr>
          <a:xfrm>
            <a:off x="2461613" y="1267415"/>
            <a:ext cx="913730" cy="910680"/>
            <a:chOff x="773646" y="1094458"/>
            <a:chExt cx="913730" cy="910680"/>
          </a:xfrm>
        </p:grpSpPr>
        <p:grpSp>
          <p:nvGrpSpPr>
            <p:cNvPr id="83" name="组合 9">
              <a:extLst>
                <a:ext uri="{FF2B5EF4-FFF2-40B4-BE49-F238E27FC236}">
                  <a16:creationId xmlns:a16="http://schemas.microsoft.com/office/drawing/2014/main" id="{CF5A5D95-E1DB-4A80-B00F-E510516195F4}"/>
                </a:ext>
              </a:extLst>
            </p:cNvPr>
            <p:cNvGrpSpPr/>
            <p:nvPr/>
          </p:nvGrpSpPr>
          <p:grpSpPr>
            <a:xfrm>
              <a:off x="773646" y="1094458"/>
              <a:ext cx="913730" cy="910680"/>
              <a:chOff x="304800" y="673100"/>
              <a:chExt cx="4000500" cy="4000500"/>
            </a:xfrm>
            <a:solidFill>
              <a:schemeClr val="bg1">
                <a:lumMod val="50000"/>
              </a:schemeClr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8" name="同心圆 10">
                <a:extLst>
                  <a:ext uri="{FF2B5EF4-FFF2-40B4-BE49-F238E27FC236}">
                    <a16:creationId xmlns:a16="http://schemas.microsoft.com/office/drawing/2014/main" id="{3A2C03D9-3A03-4233-9D7B-C510574483C9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椭圆 11">
                <a:extLst>
                  <a:ext uri="{FF2B5EF4-FFF2-40B4-BE49-F238E27FC236}">
                    <a16:creationId xmlns:a16="http://schemas.microsoft.com/office/drawing/2014/main" id="{1C961F4D-7036-41E1-8A91-67F9C4CF5DCE}"/>
                  </a:ext>
                </a:extLst>
              </p:cNvPr>
              <p:cNvSpPr/>
              <p:nvPr/>
            </p:nvSpPr>
            <p:spPr>
              <a:xfrm>
                <a:off x="392110" y="760410"/>
                <a:ext cx="3825873" cy="3825873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E22A631-6506-4E45-A8B2-7AC16AC1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848764" y="1162287"/>
              <a:ext cx="769435" cy="751419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30" name="Rounded Rectangle 10">
            <a:extLst>
              <a:ext uri="{FF2B5EF4-FFF2-40B4-BE49-F238E27FC236}">
                <a16:creationId xmlns:a16="http://schemas.microsoft.com/office/drawing/2014/main" id="{D712B42B-0C85-4E85-835D-B9642DA1D059}"/>
              </a:ext>
            </a:extLst>
          </p:cNvPr>
          <p:cNvSpPr/>
          <p:nvPr/>
        </p:nvSpPr>
        <p:spPr>
          <a:xfrm>
            <a:off x="6491247" y="4448345"/>
            <a:ext cx="3968455" cy="59339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welcome sir.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94F8C57-3CD3-4595-A704-21B8418315B0}"/>
              </a:ext>
            </a:extLst>
          </p:cNvPr>
          <p:cNvCxnSpPr>
            <a:cxnSpLocks/>
          </p:cNvCxnSpPr>
          <p:nvPr/>
        </p:nvCxnSpPr>
        <p:spPr>
          <a:xfrm>
            <a:off x="6398917" y="2556358"/>
            <a:ext cx="0" cy="2865206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B76345F1-3E18-43B0-8D2A-792D84CE2444}"/>
              </a:ext>
            </a:extLst>
          </p:cNvPr>
          <p:cNvSpPr/>
          <p:nvPr/>
        </p:nvSpPr>
        <p:spPr>
          <a:xfrm>
            <a:off x="6263083" y="2317609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3926151-9290-4341-AFAA-5BE65CE82392}"/>
              </a:ext>
            </a:extLst>
          </p:cNvPr>
          <p:cNvSpPr/>
          <p:nvPr/>
        </p:nvSpPr>
        <p:spPr>
          <a:xfrm>
            <a:off x="6263083" y="5268892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0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45955" y="37116"/>
            <a:ext cx="12255160" cy="6858001"/>
            <a:chOff x="-3117505" y="-19230"/>
            <a:chExt cx="12255160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55731" y="62029"/>
            <a:ext cx="12237998" cy="6858001"/>
            <a:chOff x="-3117505" y="-19230"/>
            <a:chExt cx="1223799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3078" y="47239"/>
            <a:ext cx="12237869" cy="6858001"/>
            <a:chOff x="-3117505" y="-19230"/>
            <a:chExt cx="12237869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38674" y="329473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WATCH VIDEO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35508" y="-2532"/>
            <a:ext cx="12241414" cy="6858001"/>
            <a:chOff x="-3117505" y="-19230"/>
            <a:chExt cx="12241414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7688" y="404090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D..BE..LESSON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51895" y="5829"/>
            <a:ext cx="12237529" cy="6864374"/>
            <a:chOff x="-3117505" y="-19230"/>
            <a:chExt cx="12237529" cy="68643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34984" y="48650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TODAY’S LESON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1C280C6-D9C2-435B-B42B-46B3F4AC9C78}"/>
              </a:ext>
            </a:extLst>
          </p:cNvPr>
          <p:cNvSpPr/>
          <p:nvPr/>
        </p:nvSpPr>
        <p:spPr>
          <a:xfrm>
            <a:off x="2644753" y="2117779"/>
            <a:ext cx="7357002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Dear students, Let us go to watch a video.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3" name="圆角矩形 9">
            <a:extLst>
              <a:ext uri="{FF2B5EF4-FFF2-40B4-BE49-F238E27FC236}">
                <a16:creationId xmlns:a16="http://schemas.microsoft.com/office/drawing/2014/main" id="{E40CD10C-258A-4F33-8402-2EBFACDF5FC1}"/>
              </a:ext>
            </a:extLst>
          </p:cNvPr>
          <p:cNvSpPr/>
          <p:nvPr/>
        </p:nvSpPr>
        <p:spPr>
          <a:xfrm>
            <a:off x="1547201" y="1017872"/>
            <a:ext cx="9171970" cy="5083512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A89967D-5567-4F51-B74E-1A8AC2ED9152}"/>
              </a:ext>
            </a:extLst>
          </p:cNvPr>
          <p:cNvSpPr/>
          <p:nvPr/>
        </p:nvSpPr>
        <p:spPr>
          <a:xfrm>
            <a:off x="4930379" y="3277380"/>
            <a:ext cx="299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https://youtu.be/iPybpc-xuG0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80D9169-0ABE-4C50-819B-3D088546B771}"/>
              </a:ext>
            </a:extLst>
          </p:cNvPr>
          <p:cNvGrpSpPr/>
          <p:nvPr/>
        </p:nvGrpSpPr>
        <p:grpSpPr>
          <a:xfrm>
            <a:off x="1927244" y="1764792"/>
            <a:ext cx="1435017" cy="1399887"/>
            <a:chOff x="3553758" y="1781111"/>
            <a:chExt cx="1435017" cy="139988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E94E970-86EA-4098-8F18-B3E8422A7877}"/>
                </a:ext>
              </a:extLst>
            </p:cNvPr>
            <p:cNvSpPr/>
            <p:nvPr/>
          </p:nvSpPr>
          <p:spPr>
            <a:xfrm flipH="1">
              <a:off x="3553758" y="1781111"/>
              <a:ext cx="1435017" cy="139988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4302AA2-35CD-4604-A609-30C679452C98}"/>
                </a:ext>
              </a:extLst>
            </p:cNvPr>
            <p:cNvPicPr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645607" y="1883218"/>
              <a:ext cx="1224136" cy="1193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2B31E11-DA0A-4DC7-9E75-51199FB5E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3789623" y="2030119"/>
              <a:ext cx="933982" cy="933219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9AE55D8E-FF96-4A2B-8E43-F6839545AA62}"/>
              </a:ext>
            </a:extLst>
          </p:cNvPr>
          <p:cNvSpPr/>
          <p:nvPr/>
        </p:nvSpPr>
        <p:spPr>
          <a:xfrm>
            <a:off x="2922919" y="4207437"/>
            <a:ext cx="7357002" cy="693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about the video with the students.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C9BD268-451D-4213-8A9B-4862300BF0EB}"/>
              </a:ext>
            </a:extLst>
          </p:cNvPr>
          <p:cNvGrpSpPr/>
          <p:nvPr/>
        </p:nvGrpSpPr>
        <p:grpSpPr>
          <a:xfrm>
            <a:off x="2033607" y="3863974"/>
            <a:ext cx="1435017" cy="1380837"/>
            <a:chOff x="664661" y="753135"/>
            <a:chExt cx="1182919" cy="1180034"/>
          </a:xfrm>
        </p:grpSpPr>
        <p:grpSp>
          <p:nvGrpSpPr>
            <p:cNvPr id="78" name="组合 11">
              <a:extLst>
                <a:ext uri="{FF2B5EF4-FFF2-40B4-BE49-F238E27FC236}">
                  <a16:creationId xmlns:a16="http://schemas.microsoft.com/office/drawing/2014/main" id="{5CD34E5F-EBA1-4B45-9F8B-7100B0532755}"/>
                </a:ext>
              </a:extLst>
            </p:cNvPr>
            <p:cNvGrpSpPr/>
            <p:nvPr/>
          </p:nvGrpSpPr>
          <p:grpSpPr>
            <a:xfrm>
              <a:off x="664661" y="753135"/>
              <a:ext cx="1182919" cy="1180034"/>
              <a:chOff x="-1426404" y="1087766"/>
              <a:chExt cx="1574465" cy="1570625"/>
            </a:xfrm>
          </p:grpSpPr>
          <p:sp>
            <p:nvSpPr>
              <p:cNvPr id="81" name="MH_Other_1">
                <a:extLst>
                  <a:ext uri="{FF2B5EF4-FFF2-40B4-BE49-F238E27FC236}">
                    <a16:creationId xmlns:a16="http://schemas.microsoft.com/office/drawing/2014/main" id="{E63F700A-15E2-4300-BCD8-4AAA10431E4E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-1426404" y="1087766"/>
                <a:ext cx="1574465" cy="157062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</a:gradFill>
              <a:ln w="571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889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b="1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2" name="MH_Other_6">
                <a:extLst>
                  <a:ext uri="{FF2B5EF4-FFF2-40B4-BE49-F238E27FC236}">
                    <a16:creationId xmlns:a16="http://schemas.microsoft.com/office/drawing/2014/main" id="{A832CE07-74F3-400E-BEB8-164A6B63F272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-1231329" y="1267140"/>
                <a:ext cx="1184313" cy="1184313"/>
              </a:xfrm>
              <a:prstGeom prst="ellipse">
                <a:avLst/>
              </a:prstGeom>
              <a:solidFill>
                <a:srgbClr val="009897"/>
              </a:solidFill>
              <a:ln w="571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effectLst>
                <a:innerShdw blurRad="25400" dist="114300" dir="135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/>
                <a:endParaRPr lang="zh-CN" altLang="en-US" sz="6000" kern="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75AE797-ED07-4960-8213-4B2C0CE4D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36" y="890573"/>
              <a:ext cx="905157" cy="905157"/>
            </a:xfrm>
            <a:prstGeom prst="rect">
              <a:avLst/>
            </a:prstGeom>
            <a:ln w="5715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77868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45955" y="37116"/>
            <a:ext cx="12255160" cy="6858001"/>
            <a:chOff x="-3117505" y="-19230"/>
            <a:chExt cx="12255160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55731" y="62029"/>
            <a:ext cx="12237998" cy="6858001"/>
            <a:chOff x="-3117505" y="-19230"/>
            <a:chExt cx="1223799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3078" y="47239"/>
            <a:ext cx="12237869" cy="6858001"/>
            <a:chOff x="-3117505" y="-19230"/>
            <a:chExt cx="12237869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38674" y="329473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WATCH VIDEO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48758" y="45700"/>
            <a:ext cx="12241414" cy="6858001"/>
            <a:chOff x="-3117505" y="-19230"/>
            <a:chExt cx="12241414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7688" y="404090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D..BE..LESSON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51895" y="5829"/>
            <a:ext cx="12237529" cy="6864374"/>
            <a:chOff x="-3117505" y="-19230"/>
            <a:chExt cx="12237529" cy="68643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34984" y="48650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TODAY’S LESON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7C4D549-9DC1-4591-B379-251D0D4E25E6}"/>
              </a:ext>
            </a:extLst>
          </p:cNvPr>
          <p:cNvSpPr txBox="1"/>
          <p:nvPr/>
        </p:nvSpPr>
        <p:spPr>
          <a:xfrm>
            <a:off x="1672958" y="1762712"/>
            <a:ext cx="869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1.Do you know what is the meaning of the ‘Lion’?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C677FA-0EFB-4693-B56E-10413E992BAE}"/>
              </a:ext>
            </a:extLst>
          </p:cNvPr>
          <p:cNvSpPr txBox="1"/>
          <p:nvPr/>
        </p:nvSpPr>
        <p:spPr>
          <a:xfrm>
            <a:off x="1678199" y="2316066"/>
            <a:ext cx="869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2.What does the lion eat?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386AB4B-BA9A-47ED-A736-0B920DCD85B3}"/>
              </a:ext>
            </a:extLst>
          </p:cNvPr>
          <p:cNvSpPr txBox="1"/>
          <p:nvPr/>
        </p:nvSpPr>
        <p:spPr>
          <a:xfrm>
            <a:off x="1692713" y="2900841"/>
            <a:ext cx="869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3.Is it big?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6DD15DB-A05B-42F7-B453-748DAB490A9E}"/>
              </a:ext>
            </a:extLst>
          </p:cNvPr>
          <p:cNvSpPr txBox="1"/>
          <p:nvPr/>
        </p:nvSpPr>
        <p:spPr>
          <a:xfrm>
            <a:off x="1701986" y="3883117"/>
            <a:ext cx="892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1.Do you know what is the meaning of the ‘Mouse’?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708C0A0-A1E4-4964-9567-8EE4D382E6A0}"/>
              </a:ext>
            </a:extLst>
          </p:cNvPr>
          <p:cNvSpPr txBox="1"/>
          <p:nvPr/>
        </p:nvSpPr>
        <p:spPr>
          <a:xfrm>
            <a:off x="1701986" y="4438969"/>
            <a:ext cx="869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2.What does the mouse eat?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8043375-47C9-4953-BE02-3EC0A1DA0BB5}"/>
              </a:ext>
            </a:extLst>
          </p:cNvPr>
          <p:cNvSpPr txBox="1"/>
          <p:nvPr/>
        </p:nvSpPr>
        <p:spPr>
          <a:xfrm>
            <a:off x="1701986" y="4964109"/>
            <a:ext cx="869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3.Is it small?</a:t>
            </a:r>
          </a:p>
        </p:txBody>
      </p:sp>
      <p:sp>
        <p:nvSpPr>
          <p:cNvPr id="75" name="圆角矩形 9">
            <a:extLst>
              <a:ext uri="{FF2B5EF4-FFF2-40B4-BE49-F238E27FC236}">
                <a16:creationId xmlns:a16="http://schemas.microsoft.com/office/drawing/2014/main" id="{4D14301F-6D2F-4009-8B73-721853584E0E}"/>
              </a:ext>
            </a:extLst>
          </p:cNvPr>
          <p:cNvSpPr/>
          <p:nvPr/>
        </p:nvSpPr>
        <p:spPr>
          <a:xfrm>
            <a:off x="1618140" y="1661164"/>
            <a:ext cx="8924281" cy="1936584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charset="-122"/>
            </a:endParaRPr>
          </a:p>
        </p:txBody>
      </p:sp>
      <p:sp>
        <p:nvSpPr>
          <p:cNvPr id="76" name="圆角矩形 9">
            <a:extLst>
              <a:ext uri="{FF2B5EF4-FFF2-40B4-BE49-F238E27FC236}">
                <a16:creationId xmlns:a16="http://schemas.microsoft.com/office/drawing/2014/main" id="{DF2E7971-1F66-4580-9AA9-02AD63BCD422}"/>
              </a:ext>
            </a:extLst>
          </p:cNvPr>
          <p:cNvSpPr/>
          <p:nvPr/>
        </p:nvSpPr>
        <p:spPr>
          <a:xfrm>
            <a:off x="1618140" y="3698734"/>
            <a:ext cx="8924282" cy="2065247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charset="-122"/>
            </a:endParaRPr>
          </a:p>
        </p:txBody>
      </p:sp>
      <p:sp>
        <p:nvSpPr>
          <p:cNvPr id="77" name="圆角矩形 9">
            <a:extLst>
              <a:ext uri="{FF2B5EF4-FFF2-40B4-BE49-F238E27FC236}">
                <a16:creationId xmlns:a16="http://schemas.microsoft.com/office/drawing/2014/main" id="{467E28BE-4CCA-40A2-9347-2C8AB7A54FDA}"/>
              </a:ext>
            </a:extLst>
          </p:cNvPr>
          <p:cNvSpPr/>
          <p:nvPr/>
        </p:nvSpPr>
        <p:spPr>
          <a:xfrm>
            <a:off x="1511517" y="819249"/>
            <a:ext cx="9114752" cy="5336617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78" name="Rounded Rectangle 10">
            <a:extLst>
              <a:ext uri="{FF2B5EF4-FFF2-40B4-BE49-F238E27FC236}">
                <a16:creationId xmlns:a16="http://schemas.microsoft.com/office/drawing/2014/main" id="{CCA7C4EE-2CA8-432A-9ED8-28156AD4E731}"/>
              </a:ext>
            </a:extLst>
          </p:cNvPr>
          <p:cNvSpPr/>
          <p:nvPr/>
        </p:nvSpPr>
        <p:spPr>
          <a:xfrm>
            <a:off x="1701985" y="954223"/>
            <a:ext cx="3410861" cy="59339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Dear student’s </a:t>
            </a:r>
          </a:p>
        </p:txBody>
      </p:sp>
    </p:spTree>
    <p:extLst>
      <p:ext uri="{BB962C8B-B14F-4D97-AF65-F5344CB8AC3E}">
        <p14:creationId xmlns:p14="http://schemas.microsoft.com/office/powerpoint/2010/main" val="640594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45955" y="37116"/>
            <a:ext cx="12255160" cy="6858001"/>
            <a:chOff x="-3117505" y="-19230"/>
            <a:chExt cx="12255160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55731" y="62029"/>
            <a:ext cx="12237998" cy="6858001"/>
            <a:chOff x="-3117505" y="-19230"/>
            <a:chExt cx="1223799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3078" y="47239"/>
            <a:ext cx="12237869" cy="6858001"/>
            <a:chOff x="-3117505" y="-19230"/>
            <a:chExt cx="12237869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38674" y="329473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WATCH VIDEO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48758" y="45700"/>
            <a:ext cx="12241414" cy="6858001"/>
            <a:chOff x="-3117505" y="-19230"/>
            <a:chExt cx="12241414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7688" y="404090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D..BE..LESSON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48987" y="54117"/>
            <a:ext cx="12237529" cy="6864374"/>
            <a:chOff x="-3117505" y="-19230"/>
            <a:chExt cx="12237529" cy="68643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34984" y="48650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TODAY’S LESON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5DA63F7-7707-424E-A898-A9314AFD8AE1}"/>
              </a:ext>
            </a:extLst>
          </p:cNvPr>
          <p:cNvGrpSpPr/>
          <p:nvPr/>
        </p:nvGrpSpPr>
        <p:grpSpPr>
          <a:xfrm>
            <a:off x="7151300" y="3742806"/>
            <a:ext cx="1508445" cy="975624"/>
            <a:chOff x="8822719" y="3134809"/>
            <a:chExt cx="1620957" cy="975624"/>
          </a:xfrm>
        </p:grpSpPr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DA29BEFF-2134-40C4-89A4-7A765F3C03D2}"/>
                </a:ext>
              </a:extLst>
            </p:cNvPr>
            <p:cNvSpPr/>
            <p:nvPr/>
          </p:nvSpPr>
          <p:spPr>
            <a:xfrm>
              <a:off x="8822719" y="3134809"/>
              <a:ext cx="1137918" cy="975624"/>
            </a:xfrm>
            <a:prstGeom prst="blockArc">
              <a:avLst>
                <a:gd name="adj1" fmla="val 10800000"/>
                <a:gd name="adj2" fmla="val 21446914"/>
                <a:gd name="adj3" fmla="val 440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3E24C4DA-54C1-4C4E-9ED2-9B84EB7CB765}"/>
                </a:ext>
              </a:extLst>
            </p:cNvPr>
            <p:cNvSpPr/>
            <p:nvPr/>
          </p:nvSpPr>
          <p:spPr>
            <a:xfrm flipH="1">
              <a:off x="9429188" y="3605525"/>
              <a:ext cx="1014488" cy="158317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C4E71D3-7B38-4AFC-A2E7-EB016ABDABC0}"/>
              </a:ext>
            </a:extLst>
          </p:cNvPr>
          <p:cNvSpPr txBox="1"/>
          <p:nvPr/>
        </p:nvSpPr>
        <p:spPr>
          <a:xfrm>
            <a:off x="1141672" y="777560"/>
            <a:ext cx="9373563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student’s,Today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are going to start a new lesson.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A396293-E2EB-4868-BBC2-00E0559C526D}"/>
              </a:ext>
            </a:extLst>
          </p:cNvPr>
          <p:cNvSpPr txBox="1"/>
          <p:nvPr/>
        </p:nvSpPr>
        <p:spPr>
          <a:xfrm>
            <a:off x="1942593" y="1359626"/>
            <a:ext cx="69550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of the new lesson is…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3737AE-9955-44AD-AC39-B3D338F5B121}"/>
              </a:ext>
            </a:extLst>
          </p:cNvPr>
          <p:cNvSpPr txBox="1"/>
          <p:nvPr/>
        </p:nvSpPr>
        <p:spPr>
          <a:xfrm>
            <a:off x="1693348" y="4576049"/>
            <a:ext cx="8270209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‘The Lion and the Mouse’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2997854-9269-4F98-915B-7101AFB35FDE}"/>
              </a:ext>
            </a:extLst>
          </p:cNvPr>
          <p:cNvSpPr txBox="1"/>
          <p:nvPr/>
        </p:nvSpPr>
        <p:spPr>
          <a:xfrm>
            <a:off x="8727881" y="5591712"/>
            <a:ext cx="123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Page no:84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E376903-0E7F-4BB2-8ECE-62415CDB6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41" y="2166620"/>
            <a:ext cx="3744961" cy="21065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3834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/>
      <p:bldP spid="67" grpId="0" animBg="1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52686" y="1251706"/>
              <a:ext cx="185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10349066" y="2118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47938" y="-6094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NEW WORD’S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43359" y="332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782160" y="3461678"/>
              <a:ext cx="176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56572" y="193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67199" y="4136476"/>
              <a:ext cx="176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72465" y="-3636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63275" y="4885542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00FAC5EC-EFE8-42E3-A2AC-E59A98730923}"/>
              </a:ext>
            </a:extLst>
          </p:cNvPr>
          <p:cNvSpPr txBox="1"/>
          <p:nvPr/>
        </p:nvSpPr>
        <p:spPr>
          <a:xfrm>
            <a:off x="2042161" y="1485557"/>
            <a:ext cx="9169868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b="1" u="sng" dirty="0">
              <a:solidFill>
                <a:srgbClr val="2E8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u="sng" dirty="0">
                <a:solidFill>
                  <a:srgbClr val="2E8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Recognize sound differences in the context of words.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which syllable in a word is stressed.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which words in a sentence are stressed.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4.3.1 enjoy and understand simple stories.</a:t>
            </a:r>
          </a:p>
          <a:p>
            <a:r>
              <a:rPr lang="en-US" sz="2000" b="1" u="sng" dirty="0">
                <a:solidFill>
                  <a:srgbClr val="2E8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and say words, phrases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sentenceswith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proper sounds       stress and intonation.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6.2.1 talk about people, objects,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events,etc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u="sng" dirty="0">
                <a:solidFill>
                  <a:srgbClr val="2E8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 to read words, phrases and sentences in the text.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 sentences in the text with proper  pronunciation,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stress and intonation.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7096B90-6618-49FA-B5F8-ED8D3D97CB02}"/>
              </a:ext>
            </a:extLst>
          </p:cNvPr>
          <p:cNvSpPr txBox="1"/>
          <p:nvPr/>
        </p:nvSpPr>
        <p:spPr>
          <a:xfrm>
            <a:off x="2042162" y="748991"/>
            <a:ext cx="9169868" cy="584775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</a:t>
            </a:r>
          </a:p>
        </p:txBody>
      </p:sp>
    </p:spTree>
    <p:extLst>
      <p:ext uri="{BB962C8B-B14F-4D97-AF65-F5344CB8AC3E}">
        <p14:creationId xmlns:p14="http://schemas.microsoft.com/office/powerpoint/2010/main" val="410808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52686" y="1251706"/>
              <a:ext cx="185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2555" y="16329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47938" y="-6094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NEW WORD’S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43359" y="332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782160" y="3461678"/>
              <a:ext cx="176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56572" y="193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67199" y="4136476"/>
              <a:ext cx="176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72465" y="-3636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63275" y="4885542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E12A633-04A2-4C95-B345-5F5BDC52299A}"/>
              </a:ext>
            </a:extLst>
          </p:cNvPr>
          <p:cNvSpPr txBox="1"/>
          <p:nvPr/>
        </p:nvSpPr>
        <p:spPr>
          <a:xfrm>
            <a:off x="2275200" y="1280750"/>
            <a:ext cx="82509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page no.84.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picture’s in activity-A.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alone &amp; share opinion each other.</a:t>
            </a:r>
          </a:p>
        </p:txBody>
      </p:sp>
      <p:sp>
        <p:nvSpPr>
          <p:cNvPr id="63" name="圆角矩形 9">
            <a:extLst>
              <a:ext uri="{FF2B5EF4-FFF2-40B4-BE49-F238E27FC236}">
                <a16:creationId xmlns:a16="http://schemas.microsoft.com/office/drawing/2014/main" id="{C98C6379-A4EB-4324-9DC4-C6ADBB6A6D34}"/>
              </a:ext>
            </a:extLst>
          </p:cNvPr>
          <p:cNvSpPr/>
          <p:nvPr/>
        </p:nvSpPr>
        <p:spPr>
          <a:xfrm>
            <a:off x="2072354" y="1102689"/>
            <a:ext cx="8637374" cy="2435257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F721D1-2B5F-4221-9B65-FEDA06787BD7}"/>
              </a:ext>
            </a:extLst>
          </p:cNvPr>
          <p:cNvSpPr txBox="1"/>
          <p:nvPr/>
        </p:nvSpPr>
        <p:spPr>
          <a:xfrm>
            <a:off x="3606558" y="3850698"/>
            <a:ext cx="6961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looking in the picture’s?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2428FFA-8174-4FEE-B264-2EB11844B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t="2757" r="17770" b="8786"/>
          <a:stretch>
            <a:fillRect/>
          </a:stretch>
        </p:blipFill>
        <p:spPr>
          <a:xfrm>
            <a:off x="2564324" y="4132116"/>
            <a:ext cx="849011" cy="766307"/>
          </a:xfrm>
          <a:custGeom>
            <a:avLst/>
            <a:gdLst>
              <a:gd name="connsiteX0" fmla="*/ 828092 w 1656184"/>
              <a:gd name="connsiteY0" fmla="*/ 0 h 1685102"/>
              <a:gd name="connsiteX1" fmla="*/ 1656184 w 1656184"/>
              <a:gd name="connsiteY1" fmla="*/ 842551 h 1685102"/>
              <a:gd name="connsiteX2" fmla="*/ 828092 w 1656184"/>
              <a:gd name="connsiteY2" fmla="*/ 1685102 h 1685102"/>
              <a:gd name="connsiteX3" fmla="*/ 0 w 1656184"/>
              <a:gd name="connsiteY3" fmla="*/ 842551 h 1685102"/>
              <a:gd name="connsiteX4" fmla="*/ 828092 w 1656184"/>
              <a:gd name="connsiteY4" fmla="*/ 0 h 168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184" h="1685102">
                <a:moveTo>
                  <a:pt x="828092" y="0"/>
                </a:moveTo>
                <a:cubicBezTo>
                  <a:pt x="1285435" y="0"/>
                  <a:pt x="1656184" y="377223"/>
                  <a:pt x="1656184" y="842551"/>
                </a:cubicBezTo>
                <a:cubicBezTo>
                  <a:pt x="1656184" y="1307879"/>
                  <a:pt x="1285435" y="1685102"/>
                  <a:pt x="828092" y="1685102"/>
                </a:cubicBezTo>
                <a:cubicBezTo>
                  <a:pt x="370749" y="1685102"/>
                  <a:pt x="0" y="1307879"/>
                  <a:pt x="0" y="842551"/>
                </a:cubicBezTo>
                <a:cubicBezTo>
                  <a:pt x="0" y="377223"/>
                  <a:pt x="370749" y="0"/>
                  <a:pt x="828092" y="0"/>
                </a:cubicBezTo>
                <a:close/>
              </a:path>
            </a:pathLst>
          </a:custGeom>
          <a:ln>
            <a:solidFill>
              <a:srgbClr val="009897"/>
            </a:solidFill>
          </a:ln>
        </p:spPr>
      </p:pic>
      <p:sp>
        <p:nvSpPr>
          <p:cNvPr id="66" name="圆角矩形 9">
            <a:extLst>
              <a:ext uri="{FF2B5EF4-FFF2-40B4-BE49-F238E27FC236}">
                <a16:creationId xmlns:a16="http://schemas.microsoft.com/office/drawing/2014/main" id="{ED41B605-F9C5-49D5-8FC1-C971D19FD0A9}"/>
              </a:ext>
            </a:extLst>
          </p:cNvPr>
          <p:cNvSpPr/>
          <p:nvPr/>
        </p:nvSpPr>
        <p:spPr>
          <a:xfrm>
            <a:off x="2064222" y="3675113"/>
            <a:ext cx="8637374" cy="1736603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71730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98000">
              <a:schemeClr val="bg1">
                <a:lumMod val="8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52686" y="1251706"/>
              <a:ext cx="185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2555" y="16329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37672" y="6360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NEW WORD’S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43359" y="332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782160" y="3461678"/>
              <a:ext cx="176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56572" y="193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67199" y="4136476"/>
              <a:ext cx="176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72465" y="-3636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763275" y="4885542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E07BB80-85A6-40F0-A28E-DB00878DC07A}"/>
              </a:ext>
            </a:extLst>
          </p:cNvPr>
          <p:cNvSpPr/>
          <p:nvPr/>
        </p:nvSpPr>
        <p:spPr>
          <a:xfrm>
            <a:off x="2257583" y="486400"/>
            <a:ext cx="7644988" cy="110646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Dear students, Look at board.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new word’s of the lesson.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8DCDA03-24C5-4C58-B467-2167719C814A}"/>
              </a:ext>
            </a:extLst>
          </p:cNvPr>
          <p:cNvSpPr/>
          <p:nvPr/>
        </p:nvSpPr>
        <p:spPr>
          <a:xfrm>
            <a:off x="1166548" y="5571588"/>
            <a:ext cx="9953470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 Do you know what is the meaning of the word’s.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AC9FFF-5A64-4AA0-A9E4-A0FC0F3A670C}"/>
              </a:ext>
            </a:extLst>
          </p:cNvPr>
          <p:cNvSpPr/>
          <p:nvPr/>
        </p:nvSpPr>
        <p:spPr>
          <a:xfrm>
            <a:off x="2088444" y="1828800"/>
            <a:ext cx="8109679" cy="3573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E22F72-E010-4EB8-8968-6BC4B05A85F5}"/>
              </a:ext>
            </a:extLst>
          </p:cNvPr>
          <p:cNvSpPr txBox="1"/>
          <p:nvPr/>
        </p:nvSpPr>
        <p:spPr>
          <a:xfrm>
            <a:off x="2942883" y="2459504"/>
            <a:ext cx="6764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Sharp, Forest, Roar, </a:t>
            </a:r>
          </a:p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Afraid, Trap, Strong,</a:t>
            </a:r>
          </a:p>
        </p:txBody>
      </p:sp>
    </p:spTree>
    <p:extLst>
      <p:ext uri="{BB962C8B-B14F-4D97-AF65-F5344CB8AC3E}">
        <p14:creationId xmlns:p14="http://schemas.microsoft.com/office/powerpoint/2010/main" val="2099688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1211</Words>
  <Application>Microsoft Office PowerPoint</Application>
  <PresentationFormat>Widescreen</PresentationFormat>
  <Paragraphs>360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等线</vt:lpstr>
      <vt:lpstr>微软雅黑</vt:lpstr>
      <vt:lpstr>宋体</vt:lpstr>
      <vt:lpstr>Agency FB</vt:lpstr>
      <vt:lpstr>Arial</vt:lpstr>
      <vt:lpstr>Bahnschrift Condensed</vt:lpstr>
      <vt:lpstr>Bahnschrift SemiBold SemiConden</vt:lpstr>
      <vt:lpstr>Calibri</vt:lpstr>
      <vt:lpstr>Calibri Light</vt:lpstr>
      <vt:lpstr>方正姚体</vt:lpstr>
      <vt:lpstr>NikoshBAN</vt:lpstr>
      <vt:lpstr>Times New Roman</vt:lpstr>
      <vt:lpstr>方正正中黑简体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4</cp:lastModifiedBy>
  <cp:revision>107</cp:revision>
  <dcterms:created xsi:type="dcterms:W3CDTF">2019-07-08T06:33:45Z</dcterms:created>
  <dcterms:modified xsi:type="dcterms:W3CDTF">2019-10-11T20:08:42Z</dcterms:modified>
</cp:coreProperties>
</file>