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57" r:id="rId6"/>
    <p:sldId id="262" r:id="rId7"/>
    <p:sldId id="263" r:id="rId8"/>
    <p:sldId id="265" r:id="rId9"/>
    <p:sldId id="266" r:id="rId10"/>
    <p:sldId id="264" r:id="rId11"/>
    <p:sldId id="256" r:id="rId12"/>
    <p:sldId id="267" r:id="rId13"/>
    <p:sldId id="268" r:id="rId14"/>
    <p:sldId id="273" r:id="rId15"/>
    <p:sldId id="272" r:id="rId16"/>
    <p:sldId id="269" r:id="rId17"/>
    <p:sldId id="278" r:id="rId18"/>
    <p:sldId id="270" r:id="rId19"/>
    <p:sldId id="271" r:id="rId20"/>
    <p:sldId id="274" r:id="rId21"/>
    <p:sldId id="275" r:id="rId22"/>
    <p:sldId id="276" r:id="rId23"/>
    <p:sldId id="277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44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9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81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06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8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15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80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9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42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0423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23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3369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357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55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70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4C2FB-1C8A-4D81-B94D-82561711CA5D}" type="datetimeFigureOut">
              <a:rPr lang="en-US" smtClean="0"/>
              <a:t>12-Oct-19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475ADC1-0F9E-4AFC-9B3E-8612AEB3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6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ROu-OQLkIc&amp;t=9s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0.wmf"/><Relationship Id="rId3" Type="http://schemas.openxmlformats.org/officeDocument/2006/relationships/control" Target="../activeX/activeX2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9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5.xml"/><Relationship Id="rId11" Type="http://schemas.openxmlformats.org/officeDocument/2006/relationships/image" Target="../media/image1.jpg"/><Relationship Id="rId5" Type="http://schemas.openxmlformats.org/officeDocument/2006/relationships/control" Target="../activeX/activeX4.xml"/><Relationship Id="rId15" Type="http://schemas.openxmlformats.org/officeDocument/2006/relationships/image" Target="../media/image22.wmf"/><Relationship Id="rId10" Type="http://schemas.openxmlformats.org/officeDocument/2006/relationships/image" Target="../media/image18.jpeg"/><Relationship Id="rId4" Type="http://schemas.openxmlformats.org/officeDocument/2006/relationships/control" Target="../activeX/activeX3.xml"/><Relationship Id="rId9" Type="http://schemas.openxmlformats.org/officeDocument/2006/relationships/image" Target="../media/image17.jpg"/><Relationship Id="rId14" Type="http://schemas.openxmlformats.org/officeDocument/2006/relationships/image" Target="../media/image21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3" y="32827"/>
            <a:ext cx="8901067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7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87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793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0" y="685801"/>
            <a:ext cx="41910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3600" y="1796144"/>
            <a:ext cx="8077200" cy="4001095"/>
          </a:xfrm>
          <a:prstGeom prst="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bn-BD" sz="6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োঃ মোস্তফা কামাল </a:t>
            </a:r>
            <a:endParaRPr lang="en-US" sz="60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5400" b="1" i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b="1" i="1" dirty="0">
                <a:latin typeface="NikoshBAN" pitchFamily="2" charset="0"/>
                <a:cs typeface="NikoshBAN" pitchFamily="2" charset="0"/>
              </a:rPr>
              <a:t>শিকড়ী 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সরকার</a:t>
            </a:r>
            <a:r>
              <a:rPr lang="bn-BD" sz="5400" b="1" i="1" dirty="0">
                <a:latin typeface="NikoshBAN" pitchFamily="2" charset="0"/>
                <a:cs typeface="NikoshBAN" pitchFamily="2" charset="0"/>
              </a:rPr>
              <a:t>ি </a:t>
            </a:r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5400" b="1" i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b="1" i="1" dirty="0">
                <a:latin typeface="NikoshBAN" pitchFamily="2" charset="0"/>
                <a:cs typeface="NikoshBAN" pitchFamily="2" charset="0"/>
              </a:rPr>
              <a:t>সাতক্ষীরা </a:t>
            </a:r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সদর</a:t>
            </a:r>
            <a:r>
              <a:rPr lang="bn-BD" sz="5400" b="1" i="1" dirty="0">
                <a:latin typeface="NikoshBAN" pitchFamily="2" charset="0"/>
                <a:cs typeface="NikoshBAN" pitchFamily="2" charset="0"/>
              </a:rPr>
              <a:t>, সাতক্ষীরা।</a:t>
            </a:r>
          </a:p>
          <a:p>
            <a:pPr algn="ctr"/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bn-BD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bondhon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@gmail.com</a:t>
            </a:r>
          </a:p>
        </p:txBody>
      </p:sp>
    </p:spTree>
    <p:extLst>
      <p:ext uri="{BB962C8B-B14F-4D97-AF65-F5344CB8AC3E}">
        <p14:creationId xmlns:p14="http://schemas.microsoft.com/office/powerpoint/2010/main" val="346459938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7348" y="437965"/>
            <a:ext cx="57912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sz="9600" dirty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dirty="0">
              <a:solidFill>
                <a:schemeClr val="accent5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25839" y="2453887"/>
            <a:ext cx="6143767" cy="3724096"/>
          </a:xfrm>
          <a:prstGeom prst="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1001">
            <a:schemeClr val="lt2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শ্রেণি:- প্রথম</a:t>
            </a:r>
          </a:p>
          <a:p>
            <a:pPr algn="ctr"/>
            <a:r>
              <a:rPr lang="bn-BD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বিষয়:- বাংলা</a:t>
            </a:r>
          </a:p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পিঁপড়ে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ঘুঘু</a:t>
            </a:r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পিঁপড়ের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----------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:-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3" y="2286000"/>
            <a:ext cx="3103263" cy="405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6358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7348" y="437965"/>
            <a:ext cx="5791200" cy="1569660"/>
          </a:xfrm>
          <a:prstGeom prst="rect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9127" y="2299648"/>
            <a:ext cx="11327642" cy="41549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বলা </a:t>
            </a:r>
          </a:p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২.৪.১। গল্প কথা শুনে বলতে পারবে।</a:t>
            </a:r>
          </a:p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</a:p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২.৫.২। শুদ্ধ ও প্রমিত উচ্চারণে পড়তে পাড়বে।</a:t>
            </a:r>
          </a:p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</a:p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২.৩.১। সহজ শব্দ লিখতে পারবে।</a:t>
            </a:r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47935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9553" y="532262"/>
            <a:ext cx="6517154" cy="952795"/>
          </a:xfrm>
          <a:ln w="38100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 আমরা একটি ভিডিও দেখি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07700" y="4096602"/>
            <a:ext cx="7560859" cy="95279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লাগল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07699" y="5332824"/>
            <a:ext cx="7560859" cy="95279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hlinkClick r:id="rId2"/>
          </p:cNvPr>
          <p:cNvSpPr/>
          <p:nvPr/>
        </p:nvSpPr>
        <p:spPr>
          <a:xfrm>
            <a:off x="1205345" y="2455717"/>
            <a:ext cx="9351818" cy="699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https://www.youtube.com/watch?v=oROu-OQLkIc&amp;t=9s</a:t>
            </a:r>
          </a:p>
        </p:txBody>
      </p:sp>
    </p:spTree>
    <p:extLst>
      <p:ext uri="{BB962C8B-B14F-4D97-AF65-F5344CB8AC3E}">
        <p14:creationId xmlns:p14="http://schemas.microsoft.com/office/powerpoint/2010/main" val="400977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4892" y="506910"/>
            <a:ext cx="6611815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8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0077" y="2347935"/>
            <a:ext cx="11805313" cy="3216265"/>
          </a:xfrm>
          <a:prstGeom prst="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11500" b="1" i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পিঁপড়ে ও ঘুঘু</a:t>
            </a:r>
          </a:p>
          <a:p>
            <a:pPr algn="ctr"/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পিঁপড়ের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----------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8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10502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604" y="4942433"/>
            <a:ext cx="11668836" cy="144655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8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atin typeface="NikoshBAN" pitchFamily="2" charset="0"/>
                <a:cs typeface="NikoshBAN" pitchFamily="2" charset="0"/>
              </a:rPr>
              <a:t>পিঁপড়ের</a:t>
            </a:r>
            <a:r>
              <a:rPr lang="en-US" sz="8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atin typeface="NikoshBAN" pitchFamily="2" charset="0"/>
                <a:cs typeface="NikoshBAN" pitchFamily="2" charset="0"/>
              </a:rPr>
              <a:t>খুব</a:t>
            </a:r>
            <a:r>
              <a:rPr lang="en-US" sz="8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atin typeface="NikoshBAN" pitchFamily="2" charset="0"/>
                <a:cs typeface="NikoshBAN" pitchFamily="2" charset="0"/>
              </a:rPr>
              <a:t>পিপাসা</a:t>
            </a:r>
            <a:r>
              <a:rPr lang="en-US" sz="8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atin typeface="NikoshBAN" pitchFamily="2" charset="0"/>
                <a:cs typeface="NikoshBAN" pitchFamily="2" charset="0"/>
              </a:rPr>
              <a:t>পেল</a:t>
            </a:r>
            <a:r>
              <a:rPr lang="en-US" sz="8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IN" sz="8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1285" t="9046" r="10114" b="15954"/>
          <a:stretch/>
        </p:blipFill>
        <p:spPr>
          <a:xfrm>
            <a:off x="1320422" y="0"/>
            <a:ext cx="9147052" cy="4907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879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22829" y="5010672"/>
            <a:ext cx="11668836" cy="144655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সে এল নদীর পাড়ে পানি খেতে।</a:t>
            </a:r>
            <a:endParaRPr lang="en-US" sz="88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730" t="7072" r="11409" b="16612"/>
          <a:stretch/>
        </p:blipFill>
        <p:spPr>
          <a:xfrm>
            <a:off x="1644915" y="210386"/>
            <a:ext cx="8710864" cy="48002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088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675" y="5130987"/>
            <a:ext cx="11668836" cy="144655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পিপড়ে পানিতে ভেসে গেল।</a:t>
            </a:r>
            <a:endParaRPr lang="en-US" sz="88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730" t="8060" r="11779" b="17599"/>
          <a:stretch/>
        </p:blipFill>
        <p:spPr>
          <a:xfrm>
            <a:off x="1356158" y="216568"/>
            <a:ext cx="9144000" cy="47941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3815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5326" y="5133860"/>
            <a:ext cx="11405937" cy="144655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গাছের ডালে ছিল একটি ঘুঘু।</a:t>
            </a:r>
            <a:r>
              <a:rPr lang="bn-IN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0136" t="6744" r="10854" b="21217"/>
          <a:stretch/>
        </p:blipFill>
        <p:spPr>
          <a:xfrm>
            <a:off x="842210" y="0"/>
            <a:ext cx="10010274" cy="5269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805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9389" y="5494807"/>
            <a:ext cx="11405937" cy="1107996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 একটা পাতা ফেলে দিল পিপড়ার সামনে। </a:t>
            </a:r>
            <a:endParaRPr lang="en-US" sz="6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100" t="6744" r="10484" b="16283"/>
          <a:stretch/>
        </p:blipFill>
        <p:spPr>
          <a:xfrm>
            <a:off x="842210" y="0"/>
            <a:ext cx="10202779" cy="5630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7134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9389" y="5494807"/>
            <a:ext cx="11405937" cy="1107996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পিঁপড়ে সাঁতরে পাতার উপর উঠল । </a:t>
            </a:r>
            <a:endParaRPr lang="en-US" sz="66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1101" t="6414" r="11039" b="17270"/>
          <a:stretch/>
        </p:blipFill>
        <p:spPr>
          <a:xfrm>
            <a:off x="938462" y="0"/>
            <a:ext cx="10130589" cy="558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8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9389" y="5494807"/>
            <a:ext cx="11405937" cy="1107996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পিঁপড়ে প্রাণে বেঁচে গেল। ঘুঘু তার বন্ধু হল। </a:t>
            </a:r>
            <a:endParaRPr lang="en-US" sz="6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730" t="9376" r="10114" b="19901"/>
          <a:stretch/>
        </p:blipFill>
        <p:spPr>
          <a:xfrm>
            <a:off x="818147" y="321228"/>
            <a:ext cx="10299032" cy="51735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626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1645" y="224041"/>
            <a:ext cx="7607197" cy="11079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সঠিক উত্তর মুখে মুখে বল। </a:t>
            </a:r>
            <a:endParaRPr lang="en-US" sz="6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7256" y="1631789"/>
            <a:ext cx="10680217" cy="76944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কার খুব পিঁপাসা পেল? 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256" y="2407265"/>
            <a:ext cx="10680216" cy="76944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উত্তরঃ-পিঁপড়ার খুব পিঁপাসা পেল। 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9097" y="3189216"/>
            <a:ext cx="10680216" cy="76944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গাছের ডালে কে বসে ছিল? 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745" y="3977202"/>
            <a:ext cx="10680216" cy="76944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উত্তরঃ-  গাছের ডালে ঘুঘু বসে ছিল। 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2745" y="4765188"/>
            <a:ext cx="10680216" cy="76944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 ঘুঘু পিঁপড়ের সামনে কী ফেলে দিল?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2745" y="5553174"/>
            <a:ext cx="10680216" cy="76944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উত্তরঃ-  ঘুঘু পিঁপড়ের সামনে পাতা ফেলে দিল। 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68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2957" y="144373"/>
            <a:ext cx="5727032" cy="15696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যুক্তবর্ণ 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10774" y="3442745"/>
            <a:ext cx="1785270" cy="15696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  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152" y="1714505"/>
            <a:ext cx="1243511" cy="15696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ন্ধ</a:t>
            </a:r>
            <a:r>
              <a:rPr lang="en-US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32405" y="3440239"/>
            <a:ext cx="1785270" cy="15696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 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714505"/>
            <a:ext cx="2157663" cy="15696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বন্ধু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29087" y="5288340"/>
            <a:ext cx="6821903" cy="15696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ঘুঘু তার বন্ধু হল।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54036" y="3440239"/>
            <a:ext cx="1785270" cy="15696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 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68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59987 0.0048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87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00508 0.5157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2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7" grpId="0" animBg="1"/>
      <p:bldP spid="7" grpId="1" animBg="1"/>
      <p:bldP spid="12" grpId="0" animBg="1"/>
      <p:bldP spid="9" grpId="0" animBg="1"/>
      <p:bldP spid="9" grpId="1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36295" y="0"/>
            <a:ext cx="9168063" cy="15696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শিক্ষকের আদর্শ পাঠ । 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218" t="12008" r="32307" b="5427"/>
          <a:stretch/>
        </p:blipFill>
        <p:spPr>
          <a:xfrm>
            <a:off x="0" y="1819228"/>
            <a:ext cx="3633537" cy="50387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3537" y="1631748"/>
            <a:ext cx="8181474" cy="280076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তোমার পাঠ্য বই এর ৬৬ পৃষ্ঠা বের কর। </a:t>
            </a:r>
            <a:endParaRPr lang="en-US" sz="8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3537" y="4432515"/>
            <a:ext cx="8181474" cy="212365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আঙ্গুল দিয়ে আমার সাথে মিলিয়ে নাও। 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25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01" y="1720043"/>
            <a:ext cx="5715000" cy="381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85273" y="1244691"/>
            <a:ext cx="5237897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পিপাসা 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85274" y="4422047"/>
            <a:ext cx="5237897" cy="110799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পানি পানের ইচ্ছা 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85274" y="2840213"/>
            <a:ext cx="5237897" cy="156966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তৃষ্ণা 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19033" y="5581768"/>
            <a:ext cx="9754737" cy="110799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পিঁপড়ের খুব পিপাসা পেল। 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76359" y="71510"/>
            <a:ext cx="5237897" cy="92333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নতুন শব্দ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18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36295" y="0"/>
            <a:ext cx="9168063" cy="156966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সমস্বরে পাঠ । 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218" t="12008" r="32307" b="5427"/>
          <a:stretch/>
        </p:blipFill>
        <p:spPr>
          <a:xfrm>
            <a:off x="0" y="1819228"/>
            <a:ext cx="3633537" cy="50387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1979" y="1569660"/>
            <a:ext cx="8181474" cy="304698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তোমার পাঠ্য বই এর ৬৬ পৃষ্ঠ বের কর। </a:t>
            </a:r>
            <a:endParaRPr lang="en-US" sz="9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1979" y="4718359"/>
            <a:ext cx="8181474" cy="212365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আঙ্গুল দিয়ে আমার সাথে সমস্বরে পড়। </a:t>
            </a:r>
            <a:endParaRPr lang="en-US" sz="6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08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704" y="2166146"/>
            <a:ext cx="2466975" cy="1857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7455" y="0"/>
            <a:ext cx="8181474" cy="186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115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115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9934" y="4325050"/>
            <a:ext cx="10009196" cy="144655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 দলে পড় সময় ৫ মিঃ </a:t>
            </a:r>
            <a:endParaRPr lang="en-US" sz="8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73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10687" y="363249"/>
            <a:ext cx="8141248" cy="212365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তোমাদের মধ্যে কে পড়ে শুনাতে চাও হাত তোল </a:t>
            </a:r>
            <a:endParaRPr lang="en-US" sz="6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8012" y="2781177"/>
            <a:ext cx="6926598" cy="3631763"/>
          </a:xfrm>
          <a:prstGeom prst="rect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11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শিক্ষার্থীর একক পাঠ </a:t>
            </a:r>
            <a:endParaRPr lang="en-US" sz="115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57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23425" y="123209"/>
            <a:ext cx="6599051" cy="1107996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ছবি দেখে শব্দ লিখ </a:t>
            </a:r>
            <a:endParaRPr lang="en-US" sz="6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56" y="2083257"/>
            <a:ext cx="2051045" cy="15087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291" y="1924333"/>
            <a:ext cx="2011680" cy="1508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504" y="1924333"/>
            <a:ext cx="2108050" cy="1508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518" y="1924333"/>
            <a:ext cx="2175396" cy="15087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1013" y="5451927"/>
            <a:ext cx="2466688" cy="110799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গা</a:t>
            </a:r>
            <a:r>
              <a:rPr lang="bn-IN" sz="6600" b="1" dirty="0" smtClean="0">
                <a:solidFill>
                  <a:schemeClr val="bg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......</a:t>
            </a:r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5689" y="5358985"/>
            <a:ext cx="2466688" cy="110799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bn-IN" sz="6600" b="1" dirty="0" smtClean="0">
                <a:solidFill>
                  <a:schemeClr val="bg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......</a:t>
            </a:r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31226" y="5352970"/>
            <a:ext cx="2466688" cy="110799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ঘু</a:t>
            </a:r>
            <a:r>
              <a:rPr lang="bn-IN" sz="6600" b="1" dirty="0" smtClean="0">
                <a:solidFill>
                  <a:schemeClr val="bg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...... </a:t>
            </a:r>
            <a:endParaRPr lang="en-US" sz="6600" b="1" dirty="0">
              <a:solidFill>
                <a:schemeClr val="bg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75657" y="5352970"/>
            <a:ext cx="2627822" cy="110799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পিঁ</a:t>
            </a:r>
            <a:r>
              <a:rPr lang="bn-IN" sz="6600" b="1" dirty="0" smtClean="0">
                <a:solidFill>
                  <a:schemeClr val="bg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...</a:t>
            </a:r>
            <a:r>
              <a:rPr lang="bn-IN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ড়া </a:t>
            </a:r>
            <a:endParaRPr lang="en-US" sz="6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504"/>
            <a:ext cx="2470245" cy="14227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175657" y="28054"/>
            <a:ext cx="2641388" cy="17543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5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23343" y="5422209"/>
            <a:ext cx="788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endParaRPr lang="en-US" sz="7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04879" y="5330967"/>
            <a:ext cx="788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endParaRPr lang="en-US" sz="7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90879" y="5335261"/>
            <a:ext cx="788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ঘু</a:t>
            </a:r>
            <a:endParaRPr lang="en-US" sz="7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156828" y="5334476"/>
            <a:ext cx="788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endParaRPr lang="en-US" sz="7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148" r:id="rId2" imgW="2467080" imgH="1133640"/>
        </mc:Choice>
        <mc:Fallback>
          <p:control r:id="rId2" imgW="2467080" imgH="1133640">
            <p:pic>
              <p:nvPicPr>
                <p:cNvPr id="0" name="TextBox1"/>
                <p:cNvPicPr>
                  <a:picLocks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013" y="4233863"/>
                  <a:ext cx="2466975" cy="1130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49" r:id="rId3" imgW="2467080" imgH="1133640"/>
        </mc:Choice>
        <mc:Fallback>
          <p:control r:id="rId3" imgW="2467080" imgH="1133640">
            <p:pic>
              <p:nvPicPr>
                <p:cNvPr id="0" name="TextBox2"/>
                <p:cNvPicPr>
                  <a:picLocks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55975" y="4244975"/>
                  <a:ext cx="2466975" cy="1130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50" r:id="rId4" imgW="2467080" imgH="1104840"/>
        </mc:Choice>
        <mc:Fallback>
          <p:control r:id="rId4" imgW="2467080" imgH="1104840">
            <p:pic>
              <p:nvPicPr>
                <p:cNvPr id="0" name="TextBox3"/>
                <p:cNvPicPr>
                  <a:picLocks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0938" y="4244975"/>
                  <a:ext cx="2466975" cy="11080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51" r:id="rId5" imgW="2467080" imgH="1133640"/>
        </mc:Choice>
        <mc:Fallback>
          <p:control r:id="rId5" imgW="2467080" imgH="1133640">
            <p:pic>
              <p:nvPicPr>
                <p:cNvPr id="0" name="TextBox4"/>
                <p:cNvPicPr>
                  <a:picLocks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6088" y="4244975"/>
                  <a:ext cx="2466975" cy="1130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52" r:id="rId6" imgW="2467080" imgH="1209600"/>
        </mc:Choice>
        <mc:Fallback>
          <p:control r:id="rId6" imgW="2467080" imgH="1209600">
            <p:pic>
              <p:nvPicPr>
                <p:cNvPr id="0" name="TextBox5"/>
                <p:cNvPicPr>
                  <a:picLocks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1013" y="4244975"/>
                  <a:ext cx="2466975" cy="12065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5207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  <p:bldP spid="15" grpId="0" animBg="1"/>
      <p:bldP spid="5" grpId="0"/>
      <p:bldP spid="19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7977"/>
            <a:ext cx="12192000" cy="1200329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শূণ্যস্থানে</a:t>
            </a:r>
            <a:r>
              <a:rPr lang="bn-IN" sz="7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সঠিক শব্দ </a:t>
            </a:r>
            <a:r>
              <a:rPr lang="bn-IN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লিখি ।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89" y="2610683"/>
            <a:ext cx="12192000" cy="4247317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ক) পিঁপড়ের খুব </a:t>
            </a:r>
            <a:r>
              <a:rPr lang="bn-IN" sz="5400" b="1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.......................................</a:t>
            </a:r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পেল। </a:t>
            </a:r>
          </a:p>
          <a:p>
            <a:pPr algn="ctr"/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খ) নদীতে অনেক </a:t>
            </a:r>
            <a:r>
              <a:rPr lang="bn-IN" sz="5400" b="1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....................................</a:t>
            </a:r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ছিল।</a:t>
            </a:r>
          </a:p>
          <a:p>
            <a:pPr algn="ctr"/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গ) পিঁপড়ে পাতা তুলে </a:t>
            </a:r>
            <a:r>
              <a:rPr lang="bn-IN" sz="5400" b="1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.............................. </a:t>
            </a:r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রাখল।</a:t>
            </a:r>
          </a:p>
          <a:p>
            <a:pPr algn="ctr"/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ঘ) পিঁপড়ে ঘুঘুর </a:t>
            </a:r>
            <a:r>
              <a:rPr lang="bn-IN" sz="5400" b="1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.......................................</a:t>
            </a:r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হল।</a:t>
            </a:r>
          </a:p>
          <a:p>
            <a:pPr algn="ctr"/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ঙ) পিঁপড়ে </a:t>
            </a:r>
            <a:r>
              <a:rPr lang="bn-IN" sz="5400" b="1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.......................................</a:t>
            </a:r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বেঁচে গেল।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79418"/>
            <a:ext cx="176056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বন্ধু</a:t>
            </a:r>
            <a:r>
              <a:rPr lang="bn-IN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9564" y="1453908"/>
            <a:ext cx="176056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ঢেউ</a:t>
            </a:r>
            <a:r>
              <a:rPr lang="bn-IN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9128" y="1418979"/>
            <a:ext cx="176056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প্রাণে</a:t>
            </a:r>
            <a:r>
              <a:rPr lang="bn-IN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98692" y="1384050"/>
            <a:ext cx="202669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পিপাসা</a:t>
            </a:r>
            <a:r>
              <a:rPr lang="bn-IN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34984" y="1379417"/>
            <a:ext cx="2026693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ডাঙায়</a:t>
            </a:r>
            <a:r>
              <a:rPr lang="bn-IN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27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07407E-6 L 0.00364 0.1678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11111E-6 L 0.33282 0.2740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41" y="1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-0.14648 0.41528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31" y="2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48148E-6 L 0.50208 0.54259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04" y="2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48148E-6 L 0.05834 0.64838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3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/>
      <p:bldP spid="4" grpId="1"/>
      <p:bldP spid="6" grpId="0"/>
      <p:bldP spid="6" grpId="1"/>
      <p:bldP spid="8" grpId="0"/>
      <p:bldP spid="8" grpId="1"/>
      <p:bldP spid="9" grpId="0"/>
      <p:bldP spid="9" grpId="1"/>
      <p:bldP spid="10" grpId="0" animBg="1"/>
      <p:bldP spid="1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0938" y="0"/>
            <a:ext cx="8181474" cy="186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115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115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1" y="0"/>
            <a:ext cx="1924334" cy="19243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601" y="2185916"/>
            <a:ext cx="11491415" cy="1323439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শব্দ দিয়ে বাক্য লিখে আনবে 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3077" y="4167116"/>
            <a:ext cx="2797796" cy="132343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পিঁপাসা 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20873" y="4167114"/>
            <a:ext cx="2797796" cy="132343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ভেসে 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32308" y="4167114"/>
            <a:ext cx="2797796" cy="132343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সাঁতরে 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30104" y="4167114"/>
            <a:ext cx="2797796" cy="132343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ডাঙায় 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30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239151"/>
            <a:ext cx="11995052" cy="649569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/>
          <p:cNvSpPr txBox="1"/>
          <p:nvPr/>
        </p:nvSpPr>
        <p:spPr>
          <a:xfrm>
            <a:off x="1842448" y="1433014"/>
            <a:ext cx="8181474" cy="37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39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IN" sz="11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15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70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261</TotalTime>
  <Words>364</Words>
  <Application>Microsoft Office PowerPoint</Application>
  <PresentationFormat>Custom</PresentationFormat>
  <Paragraphs>91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Facet</vt:lpstr>
      <vt:lpstr>PowerPoint Presentation</vt:lpstr>
      <vt:lpstr>PowerPoint Presentation</vt:lpstr>
      <vt:lpstr>PowerPoint Presentation</vt:lpstr>
      <vt:lpstr>PowerPoint Presentation</vt:lpstr>
      <vt:lpstr>এস আমরা একটি ভিডিও দেখি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51</cp:revision>
  <dcterms:created xsi:type="dcterms:W3CDTF">2018-10-20T04:53:05Z</dcterms:created>
  <dcterms:modified xsi:type="dcterms:W3CDTF">2019-10-12T05:35:57Z</dcterms:modified>
</cp:coreProperties>
</file>