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3" r:id="rId2"/>
    <p:sldId id="299" r:id="rId3"/>
    <p:sldId id="286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57" r:id="rId14"/>
    <p:sldId id="294" r:id="rId15"/>
    <p:sldId id="309" r:id="rId16"/>
    <p:sldId id="310" r:id="rId17"/>
    <p:sldId id="311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713" autoAdjust="0"/>
  </p:normalViewPr>
  <p:slideViewPr>
    <p:cSldViewPr snapToGrid="0">
      <p:cViewPr varScale="1">
        <p:scale>
          <a:sx n="56" d="100"/>
          <a:sy n="56" d="100"/>
        </p:scale>
        <p:origin x="1746" y="4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প্রতিভাবান ও অনগ্রসর শিক্ষার্থীর জোড়া তৈরী করে কাজ দেয়া যেতে পারে- জানা যে কোন বস্তু হতে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তরল পদার্থের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নির্দিষ্ট আকার নাই। ২) পাত্রের আকার ধারণ করে। ৩) তরল পদার্থের নির্দিষ্ট আয়তন আছে।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1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8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8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6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0574" y="6519446"/>
            <a:ext cx="8335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নারায়ন চন্দ্র রায়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চাপারহাট বালিকা উচ্চ বিদ্যালয়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কালীগঞ্জ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লালমনিরহাট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E-mail: sreenarayanroy</a:t>
            </a:r>
            <a:r>
              <a:rPr lang="en-US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123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@gmail.com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247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1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7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2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8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5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8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63B-212C-465C-BC9E-64B30243691B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9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8728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10928"/>
            <a:ext cx="4876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0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14569" y="2402857"/>
            <a:ext cx="2433604" cy="146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4092607" y="2719221"/>
            <a:ext cx="151778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38558" y="1184796"/>
            <a:ext cx="2470928" cy="941696"/>
            <a:chOff x="8046719" y="436728"/>
            <a:chExt cx="3294571" cy="1255594"/>
          </a:xfrm>
        </p:grpSpPr>
        <p:sp>
          <p:nvSpPr>
            <p:cNvPr id="5" name="TextBox 4"/>
            <p:cNvSpPr txBox="1"/>
            <p:nvPr/>
          </p:nvSpPr>
          <p:spPr>
            <a:xfrm>
              <a:off x="8075408" y="684531"/>
              <a:ext cx="32658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 জায়গা দখল করে</a:t>
              </a:r>
              <a:endPara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8046719" y="436728"/>
              <a:ext cx="3294571" cy="1255594"/>
            </a:xfrm>
            <a:prstGeom prst="wedgeEllipseCallout">
              <a:avLst>
                <a:gd name="adj1" fmla="val -64476"/>
                <a:gd name="adj2" fmla="val 11704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38558" y="4407127"/>
            <a:ext cx="2470928" cy="1168835"/>
            <a:chOff x="8046719" y="4733169"/>
            <a:chExt cx="3294571" cy="1558447"/>
          </a:xfrm>
        </p:grpSpPr>
        <p:sp>
          <p:nvSpPr>
            <p:cNvPr id="8" name="Oval Callout 7"/>
            <p:cNvSpPr/>
            <p:nvPr/>
          </p:nvSpPr>
          <p:spPr>
            <a:xfrm>
              <a:off x="8046719" y="4733169"/>
              <a:ext cx="2912433" cy="1558447"/>
            </a:xfrm>
            <a:prstGeom prst="wedgeEllipseCallout">
              <a:avLst>
                <a:gd name="adj1" fmla="val -72267"/>
                <a:gd name="adj2" fmla="val -1165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75408" y="5220004"/>
              <a:ext cx="32658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পদার্থের ওজন আছে</a:t>
              </a:r>
              <a:endPara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7323" y="1184796"/>
            <a:ext cx="2397721" cy="1770389"/>
            <a:chOff x="-116741" y="300248"/>
            <a:chExt cx="3196961" cy="2360519"/>
          </a:xfrm>
        </p:grpSpPr>
        <p:sp>
          <p:nvSpPr>
            <p:cNvPr id="11" name="TextBox 10"/>
            <p:cNvSpPr txBox="1"/>
            <p:nvPr/>
          </p:nvSpPr>
          <p:spPr>
            <a:xfrm>
              <a:off x="73627" y="807296"/>
              <a:ext cx="3006593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পদার্থকে বল প্রয়োগ </a:t>
              </a:r>
            </a:p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করলে বাধার সৃষ্টি করে</a:t>
              </a:r>
              <a:endPara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-116741" y="300248"/>
              <a:ext cx="3196961" cy="2360519"/>
            </a:xfrm>
            <a:prstGeom prst="wedgeEllipseCallout">
              <a:avLst>
                <a:gd name="adj1" fmla="val 92556"/>
                <a:gd name="adj2" fmla="val 466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370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153" y="906722"/>
            <a:ext cx="8277421" cy="2644391"/>
            <a:chOff x="0" y="267838"/>
            <a:chExt cx="11887200" cy="36081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0" r="19129"/>
            <a:stretch/>
          </p:blipFill>
          <p:spPr>
            <a:xfrm>
              <a:off x="8766412" y="267838"/>
              <a:ext cx="3120788" cy="36081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3735"/>
              <a:ext cx="3424806" cy="32320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767" y="493735"/>
              <a:ext cx="4671799" cy="318791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45693" y="4473551"/>
            <a:ext cx="8111713" cy="1012849"/>
            <a:chOff x="326130" y="3990463"/>
            <a:chExt cx="11649226" cy="1757732"/>
          </a:xfrm>
        </p:grpSpPr>
        <p:sp>
          <p:nvSpPr>
            <p:cNvPr id="7" name="Freeform 6"/>
            <p:cNvSpPr/>
            <p:nvPr/>
          </p:nvSpPr>
          <p:spPr>
            <a:xfrm>
              <a:off x="326130" y="3990463"/>
              <a:ext cx="3297101" cy="1648550"/>
            </a:xfrm>
            <a:custGeom>
              <a:avLst/>
              <a:gdLst>
                <a:gd name="connsiteX0" fmla="*/ 0 w 3297101"/>
                <a:gd name="connsiteY0" fmla="*/ 0 h 1648550"/>
                <a:gd name="connsiteX1" fmla="*/ 3297101 w 3297101"/>
                <a:gd name="connsiteY1" fmla="*/ 0 h 1648550"/>
                <a:gd name="connsiteX2" fmla="*/ 3297101 w 3297101"/>
                <a:gd name="connsiteY2" fmla="*/ 1648550 h 1648550"/>
                <a:gd name="connsiteX3" fmla="*/ 0 w 3297101"/>
                <a:gd name="connsiteY3" fmla="*/ 1648550 h 1648550"/>
                <a:gd name="connsiteX4" fmla="*/ 0 w 3297101"/>
                <a:gd name="connsiteY4" fmla="*/ 0 h 164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7101" h="1648550">
                  <a:moveTo>
                    <a:pt x="0" y="0"/>
                  </a:moveTo>
                  <a:lnTo>
                    <a:pt x="3297101" y="0"/>
                  </a:lnTo>
                  <a:lnTo>
                    <a:pt x="3297101" y="1648550"/>
                  </a:lnTo>
                  <a:lnTo>
                    <a:pt x="0" y="16485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956" tIns="30956" rIns="30956" bIns="30956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4875" dirty="0"/>
                <a:t>কঠিন</a:t>
              </a:r>
              <a:endParaRPr lang="en-US" sz="4875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597727" y="3990463"/>
              <a:ext cx="7377629" cy="1757732"/>
              <a:chOff x="4597727" y="3990463"/>
              <a:chExt cx="7377629" cy="1757732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8678255" y="4099645"/>
                <a:ext cx="3297101" cy="1648550"/>
              </a:xfrm>
              <a:custGeom>
                <a:avLst/>
                <a:gdLst>
                  <a:gd name="connsiteX0" fmla="*/ 0 w 3297101"/>
                  <a:gd name="connsiteY0" fmla="*/ 0 h 1648550"/>
                  <a:gd name="connsiteX1" fmla="*/ 3297101 w 3297101"/>
                  <a:gd name="connsiteY1" fmla="*/ 0 h 1648550"/>
                  <a:gd name="connsiteX2" fmla="*/ 3297101 w 3297101"/>
                  <a:gd name="connsiteY2" fmla="*/ 1648550 h 1648550"/>
                  <a:gd name="connsiteX3" fmla="*/ 0 w 3297101"/>
                  <a:gd name="connsiteY3" fmla="*/ 1648550 h 1648550"/>
                  <a:gd name="connsiteX4" fmla="*/ 0 w 3297101"/>
                  <a:gd name="connsiteY4" fmla="*/ 0 h 164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7101" h="1648550">
                    <a:moveTo>
                      <a:pt x="0" y="0"/>
                    </a:moveTo>
                    <a:lnTo>
                      <a:pt x="3297101" y="0"/>
                    </a:lnTo>
                    <a:lnTo>
                      <a:pt x="3297101" y="1648550"/>
                    </a:lnTo>
                    <a:lnTo>
                      <a:pt x="0" y="16485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56" tIns="30956" rIns="30956" bIns="30956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s-IN" sz="4875" dirty="0"/>
                  <a:t>বায়বীয়</a:t>
                </a:r>
                <a:endParaRPr lang="en-US" sz="4875" dirty="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597727" y="3990463"/>
                <a:ext cx="3297101" cy="1648550"/>
              </a:xfrm>
              <a:custGeom>
                <a:avLst/>
                <a:gdLst>
                  <a:gd name="connsiteX0" fmla="*/ 0 w 3297101"/>
                  <a:gd name="connsiteY0" fmla="*/ 0 h 1648550"/>
                  <a:gd name="connsiteX1" fmla="*/ 3297101 w 3297101"/>
                  <a:gd name="connsiteY1" fmla="*/ 0 h 1648550"/>
                  <a:gd name="connsiteX2" fmla="*/ 3297101 w 3297101"/>
                  <a:gd name="connsiteY2" fmla="*/ 1648550 h 1648550"/>
                  <a:gd name="connsiteX3" fmla="*/ 0 w 3297101"/>
                  <a:gd name="connsiteY3" fmla="*/ 1648550 h 1648550"/>
                  <a:gd name="connsiteX4" fmla="*/ 0 w 3297101"/>
                  <a:gd name="connsiteY4" fmla="*/ 0 h 164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7101" h="1648550">
                    <a:moveTo>
                      <a:pt x="0" y="0"/>
                    </a:moveTo>
                    <a:lnTo>
                      <a:pt x="3297101" y="0"/>
                    </a:lnTo>
                    <a:lnTo>
                      <a:pt x="3297101" y="1648550"/>
                    </a:lnTo>
                    <a:lnTo>
                      <a:pt x="0" y="16485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56" tIns="30956" rIns="30956" bIns="30956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875" dirty="0" err="1"/>
                  <a:t>তরল</a:t>
                </a:r>
                <a:endParaRPr lang="en-US" sz="487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19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7235" y="1460587"/>
            <a:ext cx="2828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পদার্থের দৃঢ়তা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201" y="2152239"/>
            <a:ext cx="8742513" cy="1889514"/>
            <a:chOff x="75240" y="1726651"/>
            <a:chExt cx="12150424" cy="25552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0" y="1749307"/>
              <a:ext cx="2770125" cy="25087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023" y="1726651"/>
              <a:ext cx="3134638" cy="25552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221" y="1749306"/>
              <a:ext cx="2755728" cy="25087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097" y="1749307"/>
              <a:ext cx="2705567" cy="250879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365101" y="4068685"/>
            <a:ext cx="2154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ভাত- কম দৃঢ় 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28" y="4130101"/>
            <a:ext cx="2154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লোহা- অধিক দৃঢ় 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4403" y="4029877"/>
            <a:ext cx="2027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কলা- কম দৃঢ় 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073" y="4041752"/>
            <a:ext cx="2003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সরিষা- কম দৃঢ় 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53343" y="1162373"/>
            <a:ext cx="3739243" cy="1139956"/>
            <a:chOff x="2253343" y="1162373"/>
            <a:chExt cx="3739243" cy="1139956"/>
          </a:xfrm>
        </p:grpSpPr>
        <p:sp>
          <p:nvSpPr>
            <p:cNvPr id="2" name="Oval 1"/>
            <p:cNvSpPr/>
            <p:nvPr/>
          </p:nvSpPr>
          <p:spPr>
            <a:xfrm>
              <a:off x="2253343" y="1162373"/>
              <a:ext cx="3739243" cy="11399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65244" y="1481058"/>
              <a:ext cx="17252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4290" y="2629791"/>
            <a:ext cx="8747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কঠিন, তরল ও বায়বীয় পদার্থের ক্ষেত্রে কোন কোন পদার্থ অধিক দৃঢ়, এবং 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 নয় তার একটি তালিকা তৈরী কর-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85603" y="1036575"/>
            <a:ext cx="4196442" cy="1312336"/>
            <a:chOff x="1922318" y="1101889"/>
            <a:chExt cx="4196442" cy="1312336"/>
          </a:xfrm>
        </p:grpSpPr>
        <p:sp>
          <p:nvSpPr>
            <p:cNvPr id="2" name="Horizontal Scroll 1"/>
            <p:cNvSpPr/>
            <p:nvPr/>
          </p:nvSpPr>
          <p:spPr>
            <a:xfrm>
              <a:off x="1922318" y="1101889"/>
              <a:ext cx="4196442" cy="1312336"/>
            </a:xfrm>
            <a:prstGeom prst="horizontalScroll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65244" y="1481058"/>
              <a:ext cx="17252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85603" y="2728080"/>
            <a:ext cx="5569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</a:t>
            </a:r>
            <a:r>
              <a:rPr lang="en-US" sz="3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থাকে?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339" y="870266"/>
            <a:ext cx="18903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740" y="2116862"/>
            <a:ext cx="286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পদার্থের বৈশিষ্ট্য কয়টি?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740" y="3011475"/>
            <a:ext cx="332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পদার্থ কয়টি অবস্থায় থাকে?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344" y="4045528"/>
            <a:ext cx="37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কোন পদার্থের দৃঢ়তা কম?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15932" y="2007772"/>
            <a:ext cx="5315224" cy="570752"/>
            <a:chOff x="4554576" y="1534032"/>
            <a:chExt cx="7086965" cy="761003"/>
          </a:xfrm>
        </p:grpSpPr>
        <p:sp>
          <p:nvSpPr>
            <p:cNvPr id="7" name="TextBox 6"/>
            <p:cNvSpPr txBox="1"/>
            <p:nvPr/>
          </p:nvSpPr>
          <p:spPr>
            <a:xfrm>
              <a:off x="10290412" y="1587148"/>
              <a:ext cx="135112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ঘ)  পাঁচ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54576" y="1534032"/>
              <a:ext cx="142389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ক) দুই </a:t>
              </a:r>
              <a:endParaRPr lang="en-US" sz="3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57128" y="1556371"/>
              <a:ext cx="153717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খ)  তিন</a:t>
              </a:r>
              <a:endParaRPr lang="en-US" sz="3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54870" y="1556371"/>
              <a:ext cx="131702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গ)  চার</a:t>
              </a:r>
              <a:endParaRPr lang="en-US" sz="27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4819027" y="2116862"/>
            <a:ext cx="325484" cy="31440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/>
          <p:cNvGrpSpPr/>
          <p:nvPr/>
        </p:nvGrpSpPr>
        <p:grpSpPr>
          <a:xfrm>
            <a:off x="3476290" y="2965629"/>
            <a:ext cx="5315226" cy="593835"/>
            <a:chOff x="4554576" y="1534032"/>
            <a:chExt cx="7086967" cy="791779"/>
          </a:xfrm>
        </p:grpSpPr>
        <p:sp>
          <p:nvSpPr>
            <p:cNvPr id="13" name="TextBox 12"/>
            <p:cNvSpPr txBox="1"/>
            <p:nvPr/>
          </p:nvSpPr>
          <p:spPr>
            <a:xfrm>
              <a:off x="9987159" y="1587148"/>
              <a:ext cx="1654384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ঘ)  পাঁচ 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54576" y="1534032"/>
              <a:ext cx="1423895" cy="738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ক) দুই </a:t>
              </a:r>
              <a:endParaRPr lang="en-US" sz="3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57128" y="1556371"/>
              <a:ext cx="1537173" cy="738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খ)  তিন</a:t>
              </a:r>
              <a:endParaRPr lang="en-US" sz="3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54870" y="1556371"/>
              <a:ext cx="1434581" cy="738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গ)  চার</a:t>
              </a:r>
              <a:endParaRPr lang="en-US" sz="3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39448" y="4069006"/>
            <a:ext cx="5315224" cy="593835"/>
            <a:chOff x="4554576" y="1534032"/>
            <a:chExt cx="7086965" cy="791779"/>
          </a:xfrm>
        </p:grpSpPr>
        <p:sp>
          <p:nvSpPr>
            <p:cNvPr id="18" name="TextBox 17"/>
            <p:cNvSpPr txBox="1"/>
            <p:nvPr/>
          </p:nvSpPr>
          <p:spPr>
            <a:xfrm>
              <a:off x="10125724" y="1587148"/>
              <a:ext cx="1515817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ঘ)  কাঠ 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54576" y="1534032"/>
              <a:ext cx="1413208" cy="738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ক) ইট </a:t>
              </a:r>
              <a:endParaRPr lang="en-US" sz="3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57128" y="1556371"/>
              <a:ext cx="1733808" cy="738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খ)  লোহা</a:t>
              </a:r>
              <a:endParaRPr lang="en-US" sz="3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54870" y="1556371"/>
              <a:ext cx="1564959" cy="738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গ)  কলা</a:t>
              </a:r>
              <a:endParaRPr lang="en-US" sz="3000" dirty="0"/>
            </a:p>
          </p:txBody>
        </p:sp>
      </p:grpSp>
      <p:sp>
        <p:nvSpPr>
          <p:cNvPr id="22" name="Oval 21"/>
          <p:cNvSpPr/>
          <p:nvPr/>
        </p:nvSpPr>
        <p:spPr>
          <a:xfrm>
            <a:off x="4846273" y="3111467"/>
            <a:ext cx="356489" cy="33255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/>
          <p:nvPr/>
        </p:nvSpPr>
        <p:spPr>
          <a:xfrm>
            <a:off x="6297208" y="4168051"/>
            <a:ext cx="346253" cy="3328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693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 animBg="1"/>
      <p:bldP spid="1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533" y="3711086"/>
            <a:ext cx="8772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পদার্থের আকার আছে, তরলের আকার নাই, আবার গ্যাসীয় পদার্থের আয়তন নাই তা কিভাবে প্রমান করা </a:t>
            </a:r>
            <a:r>
              <a:rPr lang="bn-BD" sz="3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যায়, </a:t>
            </a:r>
            <a:r>
              <a:rPr lang="bn-BD" sz="3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3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পোস্টার পেপার অথবা ক্যালেন্ডারের পাতায় লিখে নিয়ে </a:t>
            </a:r>
            <a:r>
              <a:rPr lang="bn-BD" sz="3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আসবে।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64102" y="569343"/>
            <a:ext cx="4267200" cy="2633821"/>
            <a:chOff x="2209800" y="1447800"/>
            <a:chExt cx="4357687" cy="1713610"/>
          </a:xfrm>
        </p:grpSpPr>
        <p:grpSp>
          <p:nvGrpSpPr>
            <p:cNvPr id="6" name="Group 5"/>
            <p:cNvGrpSpPr/>
            <p:nvPr/>
          </p:nvGrpSpPr>
          <p:grpSpPr>
            <a:xfrm>
              <a:off x="2209800" y="1447800"/>
              <a:ext cx="2640451" cy="1713610"/>
              <a:chOff x="2078931" y="1149332"/>
              <a:chExt cx="4289212" cy="2753197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2078931" y="1149332"/>
                <a:ext cx="4289212" cy="1303087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47323" y="2452419"/>
                <a:ext cx="3345661" cy="14501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76969" y="2696081"/>
                <a:ext cx="539760" cy="72505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227759" y="2696081"/>
                <a:ext cx="530847" cy="72505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01809" y="2542074"/>
                <a:ext cx="725004" cy="120644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itle 1"/>
            <p:cNvSpPr txBox="1">
              <a:spLocks/>
            </p:cNvSpPr>
            <p:nvPr/>
          </p:nvSpPr>
          <p:spPr>
            <a:xfrm>
              <a:off x="4572028" y="2388635"/>
              <a:ext cx="1995459" cy="60293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normAutofit fontScale="92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5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4902" y="1275228"/>
            <a:ext cx="2579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গুরু</a:t>
            </a:r>
            <a:r>
              <a:rPr lang="en-US" sz="3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ত্বপূ</a:t>
            </a:r>
            <a:r>
              <a:rPr lang="bn-BD" sz="30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 </a:t>
            </a:r>
            <a:r>
              <a:rPr lang="bn-BD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662" y="2632973"/>
            <a:ext cx="257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কঠিন, তরল, গ্যাসীয়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2925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495925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8350" y="1329691"/>
            <a:ext cx="5924550" cy="2057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84" y="3021415"/>
            <a:ext cx="3777916" cy="33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3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838200" y="1028076"/>
            <a:ext cx="3505200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028076"/>
            <a:ext cx="3526866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৬ষ্ঠ</a:t>
            </a:r>
            <a:endParaRPr kumimoji="0" lang="en-US" sz="28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2400" b="1" noProof="0" dirty="0" smtClean="0">
                <a:ln/>
                <a:latin typeface="NikoshBAN" pitchFamily="2" charset="0"/>
                <a:cs typeface="NikoshBAN" pitchFamily="2" charset="0"/>
              </a:rPr>
              <a:t>জ্ঞান</a:t>
            </a:r>
            <a:endParaRPr lang="bn-IN" sz="24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0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0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n/>
                <a:latin typeface="NikoshBAN" pitchFamily="2" charset="0"/>
                <a:cs typeface="NikoshBAN" pitchFamily="2" charset="0"/>
              </a:rPr>
              <a:t>সপ্তম</a:t>
            </a:r>
            <a:r>
              <a:rPr kumimoji="0" lang="en-US" sz="20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0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kumimoji="0" lang="bn-BD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542676"/>
            <a:ext cx="3934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নারায়ন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চাপারহাট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sreenarayanroy123@gmai.com</a:t>
            </a:r>
          </a:p>
          <a:p>
            <a:pPr algn="ctr">
              <a:defRPr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Mob: 01717677211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264" y="1790076"/>
            <a:ext cx="128016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558" y="1703766"/>
            <a:ext cx="1418842" cy="1787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922897"/>
            <a:ext cx="2849238" cy="28492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6" y="1375803"/>
            <a:ext cx="2981747" cy="2233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50" y="2849963"/>
            <a:ext cx="3245831" cy="23678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16326" y="5433743"/>
            <a:ext cx="3811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</a:t>
            </a:r>
            <a:r>
              <a:rPr lang="bn-BD" sz="3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33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CE19F94-5D24-43EC-85DB-F3538C6BDF54}"/>
              </a:ext>
            </a:extLst>
          </p:cNvPr>
          <p:cNvGrpSpPr/>
          <p:nvPr/>
        </p:nvGrpSpPr>
        <p:grpSpPr>
          <a:xfrm>
            <a:off x="1676401" y="609600"/>
            <a:ext cx="4953000" cy="838200"/>
            <a:chOff x="2895600" y="761365"/>
            <a:chExt cx="5029200" cy="838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71AF5DA-8563-42DE-94DD-656513519DC2}"/>
                </a:ext>
              </a:extLst>
            </p:cNvPr>
            <p:cNvSpPr/>
            <p:nvPr/>
          </p:nvSpPr>
          <p:spPr>
            <a:xfrm>
              <a:off x="2971800" y="761365"/>
              <a:ext cx="447590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</a:t>
              </a:r>
              <a:r>
                <a:rPr lang="bn-IN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ের বিষয়</a:t>
              </a:r>
              <a:r>
                <a:rPr lang="bn-BD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ounded Rectangular Callout 6">
              <a:extLst>
                <a:ext uri="{FF2B5EF4-FFF2-40B4-BE49-F238E27FC236}">
                  <a16:creationId xmlns:a16="http://schemas.microsoft.com/office/drawing/2014/main" xmlns="" id="{8CEF3105-E827-4235-98AB-24646ED5FBFF}"/>
                </a:ext>
              </a:extLst>
            </p:cNvPr>
            <p:cNvSpPr/>
            <p:nvPr/>
          </p:nvSpPr>
          <p:spPr>
            <a:xfrm>
              <a:off x="2895600" y="761365"/>
              <a:ext cx="5029200" cy="838200"/>
            </a:xfrm>
            <a:prstGeom prst="wedgeRoundRectCallout">
              <a:avLst>
                <a:gd name="adj1" fmla="val -15277"/>
                <a:gd name="adj2" fmla="val 112500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35F14839-401E-472E-9BB7-85C027FC1DAF}"/>
              </a:ext>
            </a:extLst>
          </p:cNvPr>
          <p:cNvSpPr/>
          <p:nvPr/>
        </p:nvSpPr>
        <p:spPr>
          <a:xfrm>
            <a:off x="1371600" y="2817167"/>
            <a:ext cx="5741861" cy="1500664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68232F-2442-4640-8F6B-5E7F9682BFD3}"/>
              </a:ext>
            </a:extLst>
          </p:cNvPr>
          <p:cNvSpPr txBox="1"/>
          <p:nvPr/>
        </p:nvSpPr>
        <p:spPr>
          <a:xfrm>
            <a:off x="1751446" y="2982798"/>
            <a:ext cx="509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পদার্থের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বৈশিষ্ট্য</a:t>
            </a:r>
            <a:r>
              <a:rPr lang="bn-IN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74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301" y="2095518"/>
            <a:ext cx="8205159" cy="250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4498" tIns="52249" rIns="104498" bIns="52249" rtlCol="0">
            <a:spAutoFit/>
          </a:bodyPr>
          <a:lstStyle/>
          <a:p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  <a:endPara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পদার্থের প্রধান বৈশিষ্ট্যসমূহ চিহ্নিত করতে পারবে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বিভিন্ন বৈশিষ্ট্যের –এর উপর ভিত্তি করে পদার্থের শ্রেণিবিন্যাস  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4964" y="228601"/>
            <a:ext cx="1909497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979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694" y="5207823"/>
            <a:ext cx="191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 দখল করে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4" y="1268778"/>
            <a:ext cx="6286493" cy="33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225" y="5257267"/>
            <a:ext cx="326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পাত্রের আকার ধারণ করে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30" y="438136"/>
            <a:ext cx="5697673" cy="45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6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6192" y="1571311"/>
            <a:ext cx="4722590" cy="3033492"/>
            <a:chOff x="7765576" y="1233926"/>
            <a:chExt cx="4098107" cy="28432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576" y="1233926"/>
              <a:ext cx="2133600" cy="284328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558" y="1568736"/>
              <a:ext cx="2143125" cy="214312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375453" y="4862413"/>
            <a:ext cx="2478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আয়তন নাই</a:t>
            </a:r>
          </a:p>
        </p:txBody>
      </p:sp>
    </p:spTree>
    <p:extLst>
      <p:ext uri="{BB962C8B-B14F-4D97-AF65-F5344CB8AC3E}">
        <p14:creationId xmlns:p14="http://schemas.microsoft.com/office/powerpoint/2010/main" val="32907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4529" y="2349729"/>
            <a:ext cx="8296173" cy="2457510"/>
            <a:chOff x="0" y="1138832"/>
            <a:chExt cx="12192000" cy="3276680"/>
          </a:xfrm>
        </p:grpSpPr>
        <p:sp>
          <p:nvSpPr>
            <p:cNvPr id="3" name="TextBox 2"/>
            <p:cNvSpPr txBox="1"/>
            <p:nvPr/>
          </p:nvSpPr>
          <p:spPr>
            <a:xfrm>
              <a:off x="0" y="1138832"/>
              <a:ext cx="12192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বেঞ্চ, টেবিল ধাক্কা দাও। দেখ কি ঘটে-পর্যবেক্ষণ কর। এগুলো জায়গা দখল করে কি না?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2510432"/>
              <a:ext cx="12192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জগ থেকে এক চা কাপ পানি নাও, পানি গ্লাসে এবং বাটিতে ঢালো, দেখ কেমন আকার ধারণ করে।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3882032"/>
              <a:ext cx="12192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হ্যাপি বার্থডের বিভিন্ন আকারের বেলুন ফুঁ দিয়ে ফুলাও, দেখ আয়তনের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 ঘটে।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06392" y="939563"/>
            <a:ext cx="21820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১৫ মিনিট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6987" y="5202964"/>
            <a:ext cx="525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সিদ্ধান্তসমূহ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43169" y="513359"/>
            <a:ext cx="4293030" cy="852408"/>
            <a:chOff x="1465924" y="1131378"/>
            <a:chExt cx="4293030" cy="852408"/>
          </a:xfrm>
        </p:grpSpPr>
        <p:sp>
          <p:nvSpPr>
            <p:cNvPr id="9" name="Rounded Rectangle 8"/>
            <p:cNvSpPr/>
            <p:nvPr/>
          </p:nvSpPr>
          <p:spPr>
            <a:xfrm>
              <a:off x="1465924" y="1131378"/>
              <a:ext cx="4293030" cy="8524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TextBox 2"/>
            <p:cNvSpPr txBox="1"/>
            <p:nvPr/>
          </p:nvSpPr>
          <p:spPr>
            <a:xfrm>
              <a:off x="2675238" y="1288584"/>
              <a:ext cx="16264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</a:t>
              </a:r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8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341</Words>
  <Application>Microsoft Office PowerPoint</Application>
  <PresentationFormat>On-screen Show (4:3)</PresentationFormat>
  <Paragraphs>77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NARAYAN</dc:creator>
  <cp:lastModifiedBy>ASUS</cp:lastModifiedBy>
  <cp:revision>199</cp:revision>
  <dcterms:created xsi:type="dcterms:W3CDTF">2014-09-20T16:42:22Z</dcterms:created>
  <dcterms:modified xsi:type="dcterms:W3CDTF">2019-10-11T03:34:40Z</dcterms:modified>
</cp:coreProperties>
</file>