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47AA7-3979-4CB0-985A-9E4C238E591C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C66CC-6356-4CBA-AA84-5A372B22C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0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C66CC-6356-4CBA-AA84-5A372B22C5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84548_347531368664387_827421302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99818"/>
            <a:ext cx="8229600" cy="614908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9099"/>
            <a:ext cx="6780213" cy="9815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7056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352800"/>
            <a:ext cx="8001000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প্রমান কর যে,’’সকল ফাংশনই অন্বয় কিন্তু সকল অন্বয় ফাংশন নয়’’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2390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514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১।অন্বয় কী?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২।অন্বয় ও ফাংশন বলতে কী বুঝ?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৩।ডোমেন ও রেঞ্জ কাহাকে বলে?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2484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1। 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={0,1,2,3}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R={(x,y):x</a:t>
            </a:r>
            <a:r>
              <a:rPr lang="en-US" sz="3600" dirty="0" smtClean="0"/>
              <a:t>ϵ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=A,y</a:t>
            </a:r>
            <a:r>
              <a:rPr lang="en-US" sz="3600" dirty="0" smtClean="0"/>
              <a:t>ϵ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y=x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+1}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R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কে তালিকা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পদ্ধতিতে প্রকাশ কর এবং ডোম  R ও রেঞ্জ  R নির্ণয়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২।যদি g(x)=x</a:t>
            </a:r>
            <a:r>
              <a:rPr lang="en-US" sz="3600" baseline="2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+ax</a:t>
            </a:r>
            <a:r>
              <a:rPr lang="en-US" sz="3600" baseline="2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-3x-6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হয়, তবে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এর কোন মানের জন্য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g(-2)=0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হবে?</a:t>
            </a:r>
            <a:endParaRPr lang="en-US" sz="3600" baseline="2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533400" y="677401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 descr="rose_rou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844285"/>
            <a:ext cx="6268112" cy="50137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92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92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192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92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65516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206" y="1794668"/>
            <a:ext cx="2201863" cy="275113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4477775" y="4984467"/>
            <a:ext cx="39487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 শ্রেণী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অধ্যায়ঃ(সেট ও ফাংশন)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1385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সময়ঃ৫০ মিনিট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600200"/>
            <a:ext cx="8686800" cy="50292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FF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85406" y="1600200"/>
            <a:ext cx="0" cy="4953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6303" y="4727709"/>
            <a:ext cx="325755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 :আবুল কালাম আজাদ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শিক্ষক(গণিত)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কংশনগর </a:t>
            </a:r>
            <a:r>
              <a:rPr lang="en-US" sz="2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IN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azad3776@gmail.com</a:t>
            </a:r>
            <a:endParaRPr lang="bn-IN" sz="2400" dirty="0" smtClean="0">
              <a:solidFill>
                <a:srgbClr val="0070C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13" y="1747458"/>
            <a:ext cx="2114550" cy="26384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815340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গুলো লক্ষ্য করঃ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3048000" cy="2286000"/>
          </a:xfrm>
          <a:prstGeom prst="rect">
            <a:avLst/>
          </a:prstGeom>
        </p:spPr>
      </p:pic>
      <p:pic>
        <p:nvPicPr>
          <p:cNvPr id="4" name="Picture 3" descr="1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905000"/>
            <a:ext cx="2376488" cy="2031300"/>
          </a:xfrm>
          <a:prstGeom prst="rect">
            <a:avLst/>
          </a:prstGeom>
        </p:spPr>
      </p:pic>
      <p:pic>
        <p:nvPicPr>
          <p:cNvPr id="5" name="Picture 4" descr="Cartesian_Product_qtl1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1905000"/>
            <a:ext cx="3007276" cy="2286000"/>
          </a:xfrm>
          <a:prstGeom prst="rect">
            <a:avLst/>
          </a:prstGeom>
        </p:spPr>
      </p:pic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" y="4953000"/>
            <a:ext cx="3038039" cy="1905000"/>
          </a:xfrm>
          <a:prstGeom prst="rect">
            <a:avLst/>
          </a:prstGeom>
        </p:spPr>
      </p:pic>
      <p:pic>
        <p:nvPicPr>
          <p:cNvPr id="7" name="Picture 6" descr="1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38600" y="4610100"/>
            <a:ext cx="2095500" cy="2247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62484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আলোচ্য বিষয়ঃ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76200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অন্বয় ও ফাংশন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69620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667000"/>
            <a:ext cx="7543800" cy="249299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১।অন্বয় কী বলতে পারবে?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২।ফাংশন কী বলতে পারবে?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৩।অন্বয় নির্ণয় করতে পারবে?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৪।অন্বয় থেকে ডমেন ও রেঞ্জ  নির্ণয় করতে পারবে?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৫।ফাংশন নির্ণয় করতে পারবে?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2667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মালদ্বীপ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457200"/>
            <a:ext cx="3124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মালে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ইসলামাদ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28600"/>
            <a:ext cx="25146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304800"/>
            <a:ext cx="25146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895600" y="762000"/>
            <a:ext cx="22098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971800" y="2057400"/>
            <a:ext cx="2209800" cy="76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958563">
            <a:off x="2352222" y="1980102"/>
            <a:ext cx="2584032" cy="1545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20026395">
            <a:off x="2582306" y="1959513"/>
            <a:ext cx="2718957" cy="250092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" y="35814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181600"/>
            <a:ext cx="937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দেশ-রাজধানীর অন্বয়=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{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(বাংলাদেশ,ঢাকা),(ভারত,দিল্লী),(পাকিস্তান,ইসলাবাদ)।(মালদ্বীপ,মালে)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}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 animBg="1"/>
      <p:bldP spid="10" grpId="1" animBg="1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38200" y="838200"/>
            <a:ext cx="26670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19600" y="762000"/>
            <a:ext cx="26670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1600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A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6002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</a:rPr>
              <a:t>B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657600"/>
            <a:ext cx="81534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দুটি সেট হয় তবেসেটদ্বয়ের কার্তেসীয় গুণজ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A×B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সেটের অন্তর্গত ক্রমজোড় গুলোর অশূন্য উপসেট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হতে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সেটের একটি অন্বয় বা সম্পর্ক বলা হয়।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2578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A={3,5}   B={2,4}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</a:p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A×B={(3,2),(3,4),(5,2),(5,40)}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1143000"/>
            <a:ext cx="38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</a:p>
          <a:p>
            <a:r>
              <a:rPr lang="en-US" sz="4000" dirty="0" smtClean="0"/>
              <a:t>4</a:t>
            </a:r>
          </a:p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1295400"/>
            <a:ext cx="91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</a:t>
            </a:r>
          </a:p>
          <a:p>
            <a:r>
              <a:rPr lang="en-US" sz="4000" dirty="0" smtClean="0"/>
              <a:t>6</a:t>
            </a:r>
          </a:p>
          <a:p>
            <a:r>
              <a:rPr lang="en-US" sz="4000" dirty="0" smtClean="0"/>
              <a:t>7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685800" y="1143000"/>
            <a:ext cx="9144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52800" y="1143000"/>
            <a:ext cx="9144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600200" y="1600200"/>
            <a:ext cx="1828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600200" y="2286000"/>
            <a:ext cx="1752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24000" y="2895600"/>
            <a:ext cx="1828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66800" y="381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অন্বয়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5400" y="381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ফাংশন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4191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ডোমেন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24200" y="4114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রেঞ্জ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38800" y="1600200"/>
            <a:ext cx="38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</a:p>
          <a:p>
            <a:r>
              <a:rPr lang="en-US" sz="4000" dirty="0" smtClean="0"/>
              <a:t>2</a:t>
            </a:r>
          </a:p>
          <a:p>
            <a:r>
              <a:rPr lang="en-US" sz="4000" dirty="0" smtClean="0"/>
              <a:t>3</a:t>
            </a:r>
            <a:endParaRPr lang="bn-BD" sz="40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7620000" y="1676400"/>
            <a:ext cx="114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</a:t>
            </a:r>
          </a:p>
          <a:p>
            <a:r>
              <a:rPr lang="en-US" sz="4000" dirty="0" smtClean="0"/>
              <a:t>4</a:t>
            </a:r>
          </a:p>
          <a:p>
            <a:r>
              <a:rPr lang="en-US" sz="4000" dirty="0" smtClean="0"/>
              <a:t>5</a:t>
            </a:r>
            <a:endParaRPr lang="en-US" sz="40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248400" y="2133600"/>
            <a:ext cx="1219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248400" y="2667000"/>
            <a:ext cx="1219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324600" y="3200400"/>
            <a:ext cx="1219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029200" y="1524000"/>
            <a:ext cx="12954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467600" y="1600200"/>
            <a:ext cx="12192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 descr="cartesian-produ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495800"/>
            <a:ext cx="1924050" cy="1962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  <p:bldP spid="33" grpId="0"/>
      <p:bldP spid="34" grpId="0"/>
      <p:bldP spid="37" grpId="0"/>
      <p:bldP spid="38" grpId="0"/>
      <p:bldP spid="39" grpId="0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838200"/>
            <a:ext cx="17526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962400" y="838200"/>
            <a:ext cx="17526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1371600"/>
            <a:ext cx="45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</a:p>
          <a:p>
            <a:r>
              <a:rPr lang="en-US" sz="3600" dirty="0" smtClean="0"/>
              <a:t>2</a:t>
            </a:r>
          </a:p>
          <a:p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295400"/>
            <a:ext cx="76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</a:t>
            </a:r>
          </a:p>
          <a:p>
            <a:r>
              <a:rPr lang="en-US" sz="3600" dirty="0" smtClean="0"/>
              <a:t>4</a:t>
            </a:r>
          </a:p>
          <a:p>
            <a:r>
              <a:rPr lang="en-US" sz="3600" dirty="0" smtClean="0"/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286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A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1524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B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76400" y="1600200"/>
            <a:ext cx="2667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2600" y="2209800"/>
            <a:ext cx="2590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752600" y="2743200"/>
            <a:ext cx="25146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" y="4114800"/>
            <a:ext cx="594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y=x+2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/>
      <p:bldP spid="9" grpId="0"/>
      <p:bldP spid="10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560</TotalTime>
  <Words>266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Calibri</vt:lpstr>
      <vt:lpstr>Century Schoolbook</vt:lpstr>
      <vt:lpstr>Nikosh</vt:lpstr>
      <vt:lpstr>NikoshBAN</vt:lpstr>
      <vt:lpstr>Times New Roman</vt:lpstr>
      <vt:lpstr>Vrinda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Windows User</cp:lastModifiedBy>
  <cp:revision>206</cp:revision>
  <dcterms:created xsi:type="dcterms:W3CDTF">2006-08-16T00:00:00Z</dcterms:created>
  <dcterms:modified xsi:type="dcterms:W3CDTF">2019-10-11T16:23:29Z</dcterms:modified>
</cp:coreProperties>
</file>