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17"/>
  </p:notesMasterIdLst>
  <p:sldIdLst>
    <p:sldId id="275" r:id="rId2"/>
    <p:sldId id="269" r:id="rId3"/>
    <p:sldId id="268" r:id="rId4"/>
    <p:sldId id="258" r:id="rId5"/>
    <p:sldId id="259" r:id="rId6"/>
    <p:sldId id="260" r:id="rId7"/>
    <p:sldId id="272" r:id="rId8"/>
    <p:sldId id="270" r:id="rId9"/>
    <p:sldId id="271" r:id="rId10"/>
    <p:sldId id="273" r:id="rId11"/>
    <p:sldId id="264" r:id="rId12"/>
    <p:sldId id="262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orient="horz" pos="22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354" y="96"/>
      </p:cViewPr>
      <p:guideLst>
        <p:guide/>
        <p:guide orient="horz" pos="22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BC0E7A-7827-4E47-B344-58B5F6E1820F}" type="doc">
      <dgm:prSet loTypeId="urn:microsoft.com/office/officeart/2005/8/layout/radial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E78F96B-45E6-4F72-8B08-8AA9E3B1144F}">
      <dgm:prSet phldrT="[Text]" custT="1"/>
      <dgm:spPr/>
      <dgm:t>
        <a:bodyPr/>
        <a:lstStyle/>
        <a:p>
          <a:r>
            <a:rPr lang="bn-BD" sz="6600" dirty="0">
              <a:latin typeface="NikoshBAN" panose="02000000000000000000" pitchFamily="2" charset="0"/>
              <a:cs typeface="NikoshBAN" panose="02000000000000000000" pitchFamily="2" charset="0"/>
            </a:rPr>
            <a:t>শিল্প</a:t>
          </a:r>
          <a:endParaRPr lang="en-US" sz="65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A2D0FC6-0B86-4862-A77B-5932B6E92D2F}" type="parTrans" cxnId="{07B1AFDC-3C33-4542-AE47-47C79900BBDB}">
      <dgm:prSet/>
      <dgm:spPr/>
      <dgm:t>
        <a:bodyPr/>
        <a:lstStyle/>
        <a:p>
          <a:endParaRPr lang="en-US"/>
        </a:p>
      </dgm:t>
    </dgm:pt>
    <dgm:pt modelId="{F1FA3EDF-9D5D-4538-BE64-A961A8A5599A}" type="sibTrans" cxnId="{07B1AFDC-3C33-4542-AE47-47C79900BBDB}">
      <dgm:prSet/>
      <dgm:spPr/>
      <dgm:t>
        <a:bodyPr/>
        <a:lstStyle/>
        <a:p>
          <a:endParaRPr lang="en-US"/>
        </a:p>
      </dgm:t>
    </dgm:pt>
    <dgm:pt modelId="{A1DF80F8-42EA-49B1-BE4D-3DB1A7212529}">
      <dgm:prSet phldrT="[Text]" custT="1"/>
      <dgm:spPr/>
      <dgm:t>
        <a:bodyPr/>
        <a:lstStyle/>
        <a:p>
          <a:r>
            <a:rPr lang="bn-BD" sz="3200" dirty="0">
              <a:latin typeface="NikoshBAN" panose="02000000000000000000" pitchFamily="2" charset="0"/>
              <a:cs typeface="NikoshBAN" panose="02000000000000000000" pitchFamily="2" charset="0"/>
            </a:rPr>
            <a:t>অর্থনৈতিক প্রবৃদ্ধি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4BEAEF7-907B-4339-9DE5-C5DB0A7B524D}" type="parTrans" cxnId="{CDB6B77E-8E2B-4272-91E2-AD1CE1126622}">
      <dgm:prSet/>
      <dgm:spPr/>
      <dgm:t>
        <a:bodyPr/>
        <a:lstStyle/>
        <a:p>
          <a:endParaRPr lang="en-US"/>
        </a:p>
      </dgm:t>
    </dgm:pt>
    <dgm:pt modelId="{0349DC47-5EA8-4CF8-8F4C-9510390CED35}" type="sibTrans" cxnId="{CDB6B77E-8E2B-4272-91E2-AD1CE1126622}">
      <dgm:prSet/>
      <dgm:spPr/>
      <dgm:t>
        <a:bodyPr/>
        <a:lstStyle/>
        <a:p>
          <a:endParaRPr lang="en-US"/>
        </a:p>
      </dgm:t>
    </dgm:pt>
    <dgm:pt modelId="{9331E795-6830-4EBE-896F-712D36B21D03}">
      <dgm:prSet phldrT="[Text]" custT="1"/>
      <dgm:spPr/>
      <dgm:t>
        <a:bodyPr/>
        <a:lstStyle/>
        <a:p>
          <a:r>
            <a:rPr lang="bn-BD" sz="3200" dirty="0">
              <a:latin typeface="NikoshBAN" panose="02000000000000000000" pitchFamily="2" charset="0"/>
              <a:cs typeface="NikoshBAN" panose="02000000000000000000" pitchFamily="2" charset="0"/>
            </a:rPr>
            <a:t>বৈদেশিক মুদ্রা অর্জন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9A8D5FD-A82A-4B5E-BD53-5F727C5B8BC7}" type="parTrans" cxnId="{5CDFF36B-09CD-48A8-AE94-F0732FF8538C}">
      <dgm:prSet/>
      <dgm:spPr/>
      <dgm:t>
        <a:bodyPr/>
        <a:lstStyle/>
        <a:p>
          <a:endParaRPr lang="en-US"/>
        </a:p>
      </dgm:t>
    </dgm:pt>
    <dgm:pt modelId="{710F1CF0-3CBA-4865-A228-B1E2DA606552}" type="sibTrans" cxnId="{5CDFF36B-09CD-48A8-AE94-F0732FF8538C}">
      <dgm:prSet/>
      <dgm:spPr/>
      <dgm:t>
        <a:bodyPr/>
        <a:lstStyle/>
        <a:p>
          <a:endParaRPr lang="en-US"/>
        </a:p>
      </dgm:t>
    </dgm:pt>
    <dgm:pt modelId="{DFD1049B-807B-40D9-9C5B-C9B0D4F46080}">
      <dgm:prSet phldrT="[Text]" custT="1"/>
      <dgm:spPr/>
      <dgm:t>
        <a:bodyPr/>
        <a:lstStyle/>
        <a:p>
          <a:r>
            <a:rPr lang="bn-BD" sz="3200" dirty="0">
              <a:latin typeface="NikoshBAN" panose="02000000000000000000" pitchFamily="2" charset="0"/>
              <a:cs typeface="NikoshBAN" panose="02000000000000000000" pitchFamily="2" charset="0"/>
            </a:rPr>
            <a:t>বস্ত্রের চাহিদা পূরণ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09578A4-B337-481D-8910-631365573D5E}" type="parTrans" cxnId="{03DB520D-B139-4A09-B3CA-C297626E1764}">
      <dgm:prSet/>
      <dgm:spPr/>
      <dgm:t>
        <a:bodyPr/>
        <a:lstStyle/>
        <a:p>
          <a:endParaRPr lang="en-US"/>
        </a:p>
      </dgm:t>
    </dgm:pt>
    <dgm:pt modelId="{86862585-7D9F-4DDF-B7EE-C3A6A099444D}" type="sibTrans" cxnId="{03DB520D-B139-4A09-B3CA-C297626E1764}">
      <dgm:prSet/>
      <dgm:spPr/>
      <dgm:t>
        <a:bodyPr/>
        <a:lstStyle/>
        <a:p>
          <a:endParaRPr lang="en-US"/>
        </a:p>
      </dgm:t>
    </dgm:pt>
    <dgm:pt modelId="{000FF9B5-B224-479F-A0CE-13A078FE2100}">
      <dgm:prSet phldrT="[Text]" custT="1"/>
      <dgm:spPr/>
      <dgm:t>
        <a:bodyPr/>
        <a:lstStyle/>
        <a:p>
          <a:r>
            <a:rPr lang="bn-BD" sz="3200" dirty="0">
              <a:latin typeface="NikoshBAN" panose="02000000000000000000" pitchFamily="2" charset="0"/>
              <a:cs typeface="NikoshBAN" panose="02000000000000000000" pitchFamily="2" charset="0"/>
            </a:rPr>
            <a:t>খাদ্যের চাহিদা পূরণ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0E3FFF4-172A-4649-89E9-64198139C8BF}" type="parTrans" cxnId="{4FBA646D-985E-4E67-BF7A-A3D6D9A4EB80}">
      <dgm:prSet/>
      <dgm:spPr/>
      <dgm:t>
        <a:bodyPr/>
        <a:lstStyle/>
        <a:p>
          <a:endParaRPr lang="en-US"/>
        </a:p>
      </dgm:t>
    </dgm:pt>
    <dgm:pt modelId="{5D35963E-B333-4E8B-B93D-CCEF8E9837AE}" type="sibTrans" cxnId="{4FBA646D-985E-4E67-BF7A-A3D6D9A4EB80}">
      <dgm:prSet/>
      <dgm:spPr/>
      <dgm:t>
        <a:bodyPr/>
        <a:lstStyle/>
        <a:p>
          <a:endParaRPr lang="en-US"/>
        </a:p>
      </dgm:t>
    </dgm:pt>
    <dgm:pt modelId="{93044867-340C-4187-9166-F9D99ED2D9B7}">
      <dgm:prSet custT="1"/>
      <dgm:spPr/>
      <dgm:t>
        <a:bodyPr/>
        <a:lstStyle/>
        <a:p>
          <a:r>
            <a:rPr lang="bn-BD" sz="3200" dirty="0">
              <a:latin typeface="NikoshBAN" panose="02000000000000000000" pitchFamily="2" charset="0"/>
              <a:cs typeface="NikoshBAN" panose="02000000000000000000" pitchFamily="2" charset="0"/>
            </a:rPr>
            <a:t>উন্নত জীবন মান তৈরী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11D1102-C01E-47D8-ABB5-D694AAC4B9A0}" type="parTrans" cxnId="{6AED71C8-C2B9-472C-AE02-C04207967985}">
      <dgm:prSet/>
      <dgm:spPr/>
      <dgm:t>
        <a:bodyPr/>
        <a:lstStyle/>
        <a:p>
          <a:endParaRPr lang="en-US"/>
        </a:p>
      </dgm:t>
    </dgm:pt>
    <dgm:pt modelId="{4AB0097E-C25A-4BDD-A911-D44E6F82AF28}" type="sibTrans" cxnId="{6AED71C8-C2B9-472C-AE02-C04207967985}">
      <dgm:prSet/>
      <dgm:spPr/>
      <dgm:t>
        <a:bodyPr/>
        <a:lstStyle/>
        <a:p>
          <a:endParaRPr lang="en-US"/>
        </a:p>
      </dgm:t>
    </dgm:pt>
    <dgm:pt modelId="{C27C1A7B-126F-4940-9A82-057DD98850D2}" type="pres">
      <dgm:prSet presAssocID="{5FBC0E7A-7827-4E47-B344-58B5F6E1820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AC03580-60E0-4FFA-A089-31F23900BCC3}" type="pres">
      <dgm:prSet presAssocID="{BE78F96B-45E6-4F72-8B08-8AA9E3B1144F}" presName="centerShape" presStyleLbl="node0" presStyleIdx="0" presStyleCnt="1" custLinFactNeighborX="-336" custLinFactNeighborY="4414"/>
      <dgm:spPr/>
    </dgm:pt>
    <dgm:pt modelId="{CDE1583B-D467-4870-81E1-81C71158D00A}" type="pres">
      <dgm:prSet presAssocID="{74BEAEF7-907B-4339-9DE5-C5DB0A7B524D}" presName="Name9" presStyleLbl="parChTrans1D2" presStyleIdx="0" presStyleCnt="5"/>
      <dgm:spPr/>
    </dgm:pt>
    <dgm:pt modelId="{E369D847-25DE-4DF9-9AC8-245BD1900E86}" type="pres">
      <dgm:prSet presAssocID="{74BEAEF7-907B-4339-9DE5-C5DB0A7B524D}" presName="connTx" presStyleLbl="parChTrans1D2" presStyleIdx="0" presStyleCnt="5"/>
      <dgm:spPr/>
    </dgm:pt>
    <dgm:pt modelId="{B27D11C3-29FD-44FF-8C32-46C6439C9B65}" type="pres">
      <dgm:prSet presAssocID="{A1DF80F8-42EA-49B1-BE4D-3DB1A7212529}" presName="node" presStyleLbl="node1" presStyleIdx="0" presStyleCnt="5" custScaleX="171972" custRadScaleRad="87506" custRadScaleInc="-12649">
        <dgm:presLayoutVars>
          <dgm:bulletEnabled val="1"/>
        </dgm:presLayoutVars>
      </dgm:prSet>
      <dgm:spPr/>
    </dgm:pt>
    <dgm:pt modelId="{F0FF795E-DA81-46DD-8F09-C45112CA2556}" type="pres">
      <dgm:prSet presAssocID="{79A8D5FD-A82A-4B5E-BD53-5F727C5B8BC7}" presName="Name9" presStyleLbl="parChTrans1D2" presStyleIdx="1" presStyleCnt="5"/>
      <dgm:spPr/>
    </dgm:pt>
    <dgm:pt modelId="{5AB815B4-8CB6-44E9-815C-DDC22B3354D3}" type="pres">
      <dgm:prSet presAssocID="{79A8D5FD-A82A-4B5E-BD53-5F727C5B8BC7}" presName="connTx" presStyleLbl="parChTrans1D2" presStyleIdx="1" presStyleCnt="5"/>
      <dgm:spPr/>
    </dgm:pt>
    <dgm:pt modelId="{6EEF84D4-2169-4395-B28D-B7A62D2F67D4}" type="pres">
      <dgm:prSet presAssocID="{9331E795-6830-4EBE-896F-712D36B21D03}" presName="node" presStyleLbl="node1" presStyleIdx="1" presStyleCnt="5" custScaleX="190209" custRadScaleRad="162727" custRadScaleInc="18240">
        <dgm:presLayoutVars>
          <dgm:bulletEnabled val="1"/>
        </dgm:presLayoutVars>
      </dgm:prSet>
      <dgm:spPr/>
    </dgm:pt>
    <dgm:pt modelId="{45F849B3-BDC9-4A55-B114-46A4B9DE823B}" type="pres">
      <dgm:prSet presAssocID="{609578A4-B337-481D-8910-631365573D5E}" presName="Name9" presStyleLbl="parChTrans1D2" presStyleIdx="2" presStyleCnt="5"/>
      <dgm:spPr/>
    </dgm:pt>
    <dgm:pt modelId="{C0B80D9F-D00A-4A59-B1A7-AE69C40B3713}" type="pres">
      <dgm:prSet presAssocID="{609578A4-B337-481D-8910-631365573D5E}" presName="connTx" presStyleLbl="parChTrans1D2" presStyleIdx="2" presStyleCnt="5"/>
      <dgm:spPr/>
    </dgm:pt>
    <dgm:pt modelId="{947A2927-4A0A-40F0-8911-4F7262E97907}" type="pres">
      <dgm:prSet presAssocID="{DFD1049B-807B-40D9-9C5B-C9B0D4F46080}" presName="node" presStyleLbl="node1" presStyleIdx="2" presStyleCnt="5" custScaleX="158179" custScaleY="111248" custRadScaleRad="159336" custRadScaleInc="-69389">
        <dgm:presLayoutVars>
          <dgm:bulletEnabled val="1"/>
        </dgm:presLayoutVars>
      </dgm:prSet>
      <dgm:spPr/>
    </dgm:pt>
    <dgm:pt modelId="{AED45146-A809-4C5C-91A0-7B5AE7B67F6F}" type="pres">
      <dgm:prSet presAssocID="{C11D1102-C01E-47D8-ABB5-D694AAC4B9A0}" presName="Name9" presStyleLbl="parChTrans1D2" presStyleIdx="3" presStyleCnt="5"/>
      <dgm:spPr/>
    </dgm:pt>
    <dgm:pt modelId="{1786CAC7-4431-45FD-BD1A-93A361FE51C2}" type="pres">
      <dgm:prSet presAssocID="{C11D1102-C01E-47D8-ABB5-D694AAC4B9A0}" presName="connTx" presStyleLbl="parChTrans1D2" presStyleIdx="3" presStyleCnt="5"/>
      <dgm:spPr/>
    </dgm:pt>
    <dgm:pt modelId="{0F96562B-1C02-4D79-A609-36EBA3DA076D}" type="pres">
      <dgm:prSet presAssocID="{93044867-340C-4187-9166-F9D99ED2D9B7}" presName="node" presStyleLbl="node1" presStyleIdx="3" presStyleCnt="5" custScaleX="180512" custScaleY="110089" custRadScaleRad="140029" custRadScaleInc="60444">
        <dgm:presLayoutVars>
          <dgm:bulletEnabled val="1"/>
        </dgm:presLayoutVars>
      </dgm:prSet>
      <dgm:spPr/>
    </dgm:pt>
    <dgm:pt modelId="{F62399B4-31A2-4E84-82FC-77F265CCF8DA}" type="pres">
      <dgm:prSet presAssocID="{F0E3FFF4-172A-4649-89E9-64198139C8BF}" presName="Name9" presStyleLbl="parChTrans1D2" presStyleIdx="4" presStyleCnt="5"/>
      <dgm:spPr/>
    </dgm:pt>
    <dgm:pt modelId="{F858112D-980F-41CF-AA95-5E9997D3D18A}" type="pres">
      <dgm:prSet presAssocID="{F0E3FFF4-172A-4649-89E9-64198139C8BF}" presName="connTx" presStyleLbl="parChTrans1D2" presStyleIdx="4" presStyleCnt="5"/>
      <dgm:spPr/>
    </dgm:pt>
    <dgm:pt modelId="{FA27686F-E444-4753-8175-9C301E67224F}" type="pres">
      <dgm:prSet presAssocID="{000FF9B5-B224-479F-A0CE-13A078FE2100}" presName="node" presStyleLbl="node1" presStyleIdx="4" presStyleCnt="5" custScaleX="168192" custScaleY="104159" custRadScaleRad="144734" custRadScaleInc="-18951">
        <dgm:presLayoutVars>
          <dgm:bulletEnabled val="1"/>
        </dgm:presLayoutVars>
      </dgm:prSet>
      <dgm:spPr/>
    </dgm:pt>
  </dgm:ptLst>
  <dgm:cxnLst>
    <dgm:cxn modelId="{7579190B-6D49-44B1-95FF-D0CCD9C71DA4}" type="presOf" srcId="{74BEAEF7-907B-4339-9DE5-C5DB0A7B524D}" destId="{E369D847-25DE-4DF9-9AC8-245BD1900E86}" srcOrd="1" destOrd="0" presId="urn:microsoft.com/office/officeart/2005/8/layout/radial1"/>
    <dgm:cxn modelId="{03DB520D-B139-4A09-B3CA-C297626E1764}" srcId="{BE78F96B-45E6-4F72-8B08-8AA9E3B1144F}" destId="{DFD1049B-807B-40D9-9C5B-C9B0D4F46080}" srcOrd="2" destOrd="0" parTransId="{609578A4-B337-481D-8910-631365573D5E}" sibTransId="{86862585-7D9F-4DDF-B7EE-C3A6A099444D}"/>
    <dgm:cxn modelId="{EFF27428-29A8-4440-807F-DBC0A4614E4A}" type="presOf" srcId="{C11D1102-C01E-47D8-ABB5-D694AAC4B9A0}" destId="{AED45146-A809-4C5C-91A0-7B5AE7B67F6F}" srcOrd="0" destOrd="0" presId="urn:microsoft.com/office/officeart/2005/8/layout/radial1"/>
    <dgm:cxn modelId="{A842BC33-CD65-4E3E-9C85-3E9479486652}" type="presOf" srcId="{F0E3FFF4-172A-4649-89E9-64198139C8BF}" destId="{F858112D-980F-41CF-AA95-5E9997D3D18A}" srcOrd="1" destOrd="0" presId="urn:microsoft.com/office/officeart/2005/8/layout/radial1"/>
    <dgm:cxn modelId="{22E33B3C-EF48-4807-A96F-82E405EC2E58}" type="presOf" srcId="{74BEAEF7-907B-4339-9DE5-C5DB0A7B524D}" destId="{CDE1583B-D467-4870-81E1-81C71158D00A}" srcOrd="0" destOrd="0" presId="urn:microsoft.com/office/officeart/2005/8/layout/radial1"/>
    <dgm:cxn modelId="{23D5EC62-73D4-46A6-B1C2-F6F726AA978E}" type="presOf" srcId="{609578A4-B337-481D-8910-631365573D5E}" destId="{45F849B3-BDC9-4A55-B114-46A4B9DE823B}" srcOrd="0" destOrd="0" presId="urn:microsoft.com/office/officeart/2005/8/layout/radial1"/>
    <dgm:cxn modelId="{D292774B-FE9C-41CD-B4FE-503AFC49CB45}" type="presOf" srcId="{79A8D5FD-A82A-4B5E-BD53-5F727C5B8BC7}" destId="{5AB815B4-8CB6-44E9-815C-DDC22B3354D3}" srcOrd="1" destOrd="0" presId="urn:microsoft.com/office/officeart/2005/8/layout/radial1"/>
    <dgm:cxn modelId="{5CDFF36B-09CD-48A8-AE94-F0732FF8538C}" srcId="{BE78F96B-45E6-4F72-8B08-8AA9E3B1144F}" destId="{9331E795-6830-4EBE-896F-712D36B21D03}" srcOrd="1" destOrd="0" parTransId="{79A8D5FD-A82A-4B5E-BD53-5F727C5B8BC7}" sibTransId="{710F1CF0-3CBA-4865-A228-B1E2DA606552}"/>
    <dgm:cxn modelId="{4FBA646D-985E-4E67-BF7A-A3D6D9A4EB80}" srcId="{BE78F96B-45E6-4F72-8B08-8AA9E3B1144F}" destId="{000FF9B5-B224-479F-A0CE-13A078FE2100}" srcOrd="4" destOrd="0" parTransId="{F0E3FFF4-172A-4649-89E9-64198139C8BF}" sibTransId="{5D35963E-B333-4E8B-B93D-CCEF8E9837AE}"/>
    <dgm:cxn modelId="{CDB6B77E-8E2B-4272-91E2-AD1CE1126622}" srcId="{BE78F96B-45E6-4F72-8B08-8AA9E3B1144F}" destId="{A1DF80F8-42EA-49B1-BE4D-3DB1A7212529}" srcOrd="0" destOrd="0" parTransId="{74BEAEF7-907B-4339-9DE5-C5DB0A7B524D}" sibTransId="{0349DC47-5EA8-4CF8-8F4C-9510390CED35}"/>
    <dgm:cxn modelId="{7B1EA098-BF03-48C5-B37A-CC42615D4988}" type="presOf" srcId="{F0E3FFF4-172A-4649-89E9-64198139C8BF}" destId="{F62399B4-31A2-4E84-82FC-77F265CCF8DA}" srcOrd="0" destOrd="0" presId="urn:microsoft.com/office/officeart/2005/8/layout/radial1"/>
    <dgm:cxn modelId="{FB1F129C-2D52-4B6A-A7A0-CA5FD3DBD5FF}" type="presOf" srcId="{C11D1102-C01E-47D8-ABB5-D694AAC4B9A0}" destId="{1786CAC7-4431-45FD-BD1A-93A361FE51C2}" srcOrd="1" destOrd="0" presId="urn:microsoft.com/office/officeart/2005/8/layout/radial1"/>
    <dgm:cxn modelId="{7978459D-967D-4F97-8EB9-E95FC8FA2622}" type="presOf" srcId="{BE78F96B-45E6-4F72-8B08-8AA9E3B1144F}" destId="{1AC03580-60E0-4FFA-A089-31F23900BCC3}" srcOrd="0" destOrd="0" presId="urn:microsoft.com/office/officeart/2005/8/layout/radial1"/>
    <dgm:cxn modelId="{77EBA1A2-A845-4724-8C99-AE730611F5BB}" type="presOf" srcId="{DFD1049B-807B-40D9-9C5B-C9B0D4F46080}" destId="{947A2927-4A0A-40F0-8911-4F7262E97907}" srcOrd="0" destOrd="0" presId="urn:microsoft.com/office/officeart/2005/8/layout/radial1"/>
    <dgm:cxn modelId="{63B1DBA2-D5B5-4700-9BF5-2EB518366880}" type="presOf" srcId="{A1DF80F8-42EA-49B1-BE4D-3DB1A7212529}" destId="{B27D11C3-29FD-44FF-8C32-46C6439C9B65}" srcOrd="0" destOrd="0" presId="urn:microsoft.com/office/officeart/2005/8/layout/radial1"/>
    <dgm:cxn modelId="{825E4EC1-AF7C-4725-8DC1-2912B7C433EF}" type="presOf" srcId="{79A8D5FD-A82A-4B5E-BD53-5F727C5B8BC7}" destId="{F0FF795E-DA81-46DD-8F09-C45112CA2556}" srcOrd="0" destOrd="0" presId="urn:microsoft.com/office/officeart/2005/8/layout/radial1"/>
    <dgm:cxn modelId="{0ECB09C2-DC6D-43AF-A09B-E4498C9656E8}" type="presOf" srcId="{609578A4-B337-481D-8910-631365573D5E}" destId="{C0B80D9F-D00A-4A59-B1A7-AE69C40B3713}" srcOrd="1" destOrd="0" presId="urn:microsoft.com/office/officeart/2005/8/layout/radial1"/>
    <dgm:cxn modelId="{6AED71C8-C2B9-472C-AE02-C04207967985}" srcId="{BE78F96B-45E6-4F72-8B08-8AA9E3B1144F}" destId="{93044867-340C-4187-9166-F9D99ED2D9B7}" srcOrd="3" destOrd="0" parTransId="{C11D1102-C01E-47D8-ABB5-D694AAC4B9A0}" sibTransId="{4AB0097E-C25A-4BDD-A911-D44E6F82AF28}"/>
    <dgm:cxn modelId="{07B1AFDC-3C33-4542-AE47-47C79900BBDB}" srcId="{5FBC0E7A-7827-4E47-B344-58B5F6E1820F}" destId="{BE78F96B-45E6-4F72-8B08-8AA9E3B1144F}" srcOrd="0" destOrd="0" parTransId="{8A2D0FC6-0B86-4862-A77B-5932B6E92D2F}" sibTransId="{F1FA3EDF-9D5D-4538-BE64-A961A8A5599A}"/>
    <dgm:cxn modelId="{F40193E2-5A7D-4D8B-BCD9-C8DC01BCDA38}" type="presOf" srcId="{9331E795-6830-4EBE-896F-712D36B21D03}" destId="{6EEF84D4-2169-4395-B28D-B7A62D2F67D4}" srcOrd="0" destOrd="0" presId="urn:microsoft.com/office/officeart/2005/8/layout/radial1"/>
    <dgm:cxn modelId="{09B5E8E8-30BB-4CF3-BC3C-7625C1DC05F9}" type="presOf" srcId="{000FF9B5-B224-479F-A0CE-13A078FE2100}" destId="{FA27686F-E444-4753-8175-9C301E67224F}" srcOrd="0" destOrd="0" presId="urn:microsoft.com/office/officeart/2005/8/layout/radial1"/>
    <dgm:cxn modelId="{75F10FED-087D-43B6-95CB-6258AAF034FA}" type="presOf" srcId="{93044867-340C-4187-9166-F9D99ED2D9B7}" destId="{0F96562B-1C02-4D79-A609-36EBA3DA076D}" srcOrd="0" destOrd="0" presId="urn:microsoft.com/office/officeart/2005/8/layout/radial1"/>
    <dgm:cxn modelId="{8865F9F9-4E04-429C-9B6C-C5A7FC1B2BBE}" type="presOf" srcId="{5FBC0E7A-7827-4E47-B344-58B5F6E1820F}" destId="{C27C1A7B-126F-4940-9A82-057DD98850D2}" srcOrd="0" destOrd="0" presId="urn:microsoft.com/office/officeart/2005/8/layout/radial1"/>
    <dgm:cxn modelId="{E2AD17FB-3F32-4400-8D6F-7928076DE2C4}" type="presParOf" srcId="{C27C1A7B-126F-4940-9A82-057DD98850D2}" destId="{1AC03580-60E0-4FFA-A089-31F23900BCC3}" srcOrd="0" destOrd="0" presId="urn:microsoft.com/office/officeart/2005/8/layout/radial1"/>
    <dgm:cxn modelId="{8CEB2991-6714-4B17-A37D-A29426945763}" type="presParOf" srcId="{C27C1A7B-126F-4940-9A82-057DD98850D2}" destId="{CDE1583B-D467-4870-81E1-81C71158D00A}" srcOrd="1" destOrd="0" presId="urn:microsoft.com/office/officeart/2005/8/layout/radial1"/>
    <dgm:cxn modelId="{9B3DC019-CDE1-4C43-8CFB-95EBDF183E83}" type="presParOf" srcId="{CDE1583B-D467-4870-81E1-81C71158D00A}" destId="{E369D847-25DE-4DF9-9AC8-245BD1900E86}" srcOrd="0" destOrd="0" presId="urn:microsoft.com/office/officeart/2005/8/layout/radial1"/>
    <dgm:cxn modelId="{2736319A-C8BE-4C08-82AF-765394D6F57D}" type="presParOf" srcId="{C27C1A7B-126F-4940-9A82-057DD98850D2}" destId="{B27D11C3-29FD-44FF-8C32-46C6439C9B65}" srcOrd="2" destOrd="0" presId="urn:microsoft.com/office/officeart/2005/8/layout/radial1"/>
    <dgm:cxn modelId="{E6458470-5B62-45FD-B443-98C72DBBBC78}" type="presParOf" srcId="{C27C1A7B-126F-4940-9A82-057DD98850D2}" destId="{F0FF795E-DA81-46DD-8F09-C45112CA2556}" srcOrd="3" destOrd="0" presId="urn:microsoft.com/office/officeart/2005/8/layout/radial1"/>
    <dgm:cxn modelId="{24B10E6D-6C22-47CF-9D8E-8C42E1AB3D6E}" type="presParOf" srcId="{F0FF795E-DA81-46DD-8F09-C45112CA2556}" destId="{5AB815B4-8CB6-44E9-815C-DDC22B3354D3}" srcOrd="0" destOrd="0" presId="urn:microsoft.com/office/officeart/2005/8/layout/radial1"/>
    <dgm:cxn modelId="{A9FDB937-1439-489F-A903-C9EEF487E8CE}" type="presParOf" srcId="{C27C1A7B-126F-4940-9A82-057DD98850D2}" destId="{6EEF84D4-2169-4395-B28D-B7A62D2F67D4}" srcOrd="4" destOrd="0" presId="urn:microsoft.com/office/officeart/2005/8/layout/radial1"/>
    <dgm:cxn modelId="{6B39AE4D-9A41-4DE3-B0AF-0FDCA7582486}" type="presParOf" srcId="{C27C1A7B-126F-4940-9A82-057DD98850D2}" destId="{45F849B3-BDC9-4A55-B114-46A4B9DE823B}" srcOrd="5" destOrd="0" presId="urn:microsoft.com/office/officeart/2005/8/layout/radial1"/>
    <dgm:cxn modelId="{6391F6A2-882C-4531-ACF6-9FD5C2076C34}" type="presParOf" srcId="{45F849B3-BDC9-4A55-B114-46A4B9DE823B}" destId="{C0B80D9F-D00A-4A59-B1A7-AE69C40B3713}" srcOrd="0" destOrd="0" presId="urn:microsoft.com/office/officeart/2005/8/layout/radial1"/>
    <dgm:cxn modelId="{01020A40-ACC0-470C-9C9F-A95A8C583BC2}" type="presParOf" srcId="{C27C1A7B-126F-4940-9A82-057DD98850D2}" destId="{947A2927-4A0A-40F0-8911-4F7262E97907}" srcOrd="6" destOrd="0" presId="urn:microsoft.com/office/officeart/2005/8/layout/radial1"/>
    <dgm:cxn modelId="{D38061D4-B0CD-451F-B6F3-336B475B5D04}" type="presParOf" srcId="{C27C1A7B-126F-4940-9A82-057DD98850D2}" destId="{AED45146-A809-4C5C-91A0-7B5AE7B67F6F}" srcOrd="7" destOrd="0" presId="urn:microsoft.com/office/officeart/2005/8/layout/radial1"/>
    <dgm:cxn modelId="{4EF6DB18-47BF-44E5-A0A3-5853D572FE71}" type="presParOf" srcId="{AED45146-A809-4C5C-91A0-7B5AE7B67F6F}" destId="{1786CAC7-4431-45FD-BD1A-93A361FE51C2}" srcOrd="0" destOrd="0" presId="urn:microsoft.com/office/officeart/2005/8/layout/radial1"/>
    <dgm:cxn modelId="{3E92AD7A-B711-4FE0-AC9A-D67369BD98B5}" type="presParOf" srcId="{C27C1A7B-126F-4940-9A82-057DD98850D2}" destId="{0F96562B-1C02-4D79-A609-36EBA3DA076D}" srcOrd="8" destOrd="0" presId="urn:microsoft.com/office/officeart/2005/8/layout/radial1"/>
    <dgm:cxn modelId="{F479A19D-8778-47B6-9D9D-83B4CB68517B}" type="presParOf" srcId="{C27C1A7B-126F-4940-9A82-057DD98850D2}" destId="{F62399B4-31A2-4E84-82FC-77F265CCF8DA}" srcOrd="9" destOrd="0" presId="urn:microsoft.com/office/officeart/2005/8/layout/radial1"/>
    <dgm:cxn modelId="{7A08F4A8-16E7-428D-83A6-2A049BB8AE83}" type="presParOf" srcId="{F62399B4-31A2-4E84-82FC-77F265CCF8DA}" destId="{F858112D-980F-41CF-AA95-5E9997D3D18A}" srcOrd="0" destOrd="0" presId="urn:microsoft.com/office/officeart/2005/8/layout/radial1"/>
    <dgm:cxn modelId="{A6115FC7-B095-4DB1-9B5C-F9F0ACF2E503}" type="presParOf" srcId="{C27C1A7B-126F-4940-9A82-057DD98850D2}" destId="{FA27686F-E444-4753-8175-9C301E67224F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D68309-ADB6-48F6-AF73-F8EB7680322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72957E-F649-4916-A82E-D8D7F6AE249E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bn-BD" sz="6000" dirty="0">
              <a:latin typeface="NikoshBAN" panose="02000000000000000000" pitchFamily="2" charset="0"/>
              <a:cs typeface="NikoshBAN" panose="02000000000000000000" pitchFamily="2" charset="0"/>
            </a:rPr>
            <a:t>চা</a:t>
          </a:r>
          <a:endParaRPr lang="en-US" sz="6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DA8F1EB-AB18-4AC1-9E6F-522203DF0059}" type="parTrans" cxnId="{4742F220-93D2-4DA1-8585-2489EE044766}">
      <dgm:prSet/>
      <dgm:spPr/>
      <dgm:t>
        <a:bodyPr/>
        <a:lstStyle/>
        <a:p>
          <a:endParaRPr lang="en-US"/>
        </a:p>
      </dgm:t>
    </dgm:pt>
    <dgm:pt modelId="{FD50C00A-334B-41BC-95A6-4BF4416FAC88}" type="sibTrans" cxnId="{4742F220-93D2-4DA1-8585-2489EE044766}">
      <dgm:prSet/>
      <dgm:spPr/>
      <dgm:t>
        <a:bodyPr/>
        <a:lstStyle/>
        <a:p>
          <a:endParaRPr lang="en-US"/>
        </a:p>
      </dgm:t>
    </dgm:pt>
    <dgm:pt modelId="{3465E886-C086-466B-97EE-6F1C9E39AA9B}">
      <dgm:prSet phldrT="[Text]" custT="1"/>
      <dgm:spPr/>
      <dgm:t>
        <a:bodyPr/>
        <a:lstStyle/>
        <a:p>
          <a:r>
            <a:rPr lang="bn-BD" sz="6000" dirty="0">
              <a:latin typeface="NikoshBAN" panose="02000000000000000000" pitchFamily="2" charset="0"/>
              <a:cs typeface="NikoshBAN" panose="02000000000000000000" pitchFamily="2" charset="0"/>
            </a:rPr>
            <a:t>ওষুধ</a:t>
          </a:r>
          <a:endParaRPr lang="en-US" sz="6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8EF0413-535D-4F98-B138-A1D697FD14F1}" type="parTrans" cxnId="{70CC4BDB-100A-45EE-9985-C15F5B8B212B}">
      <dgm:prSet/>
      <dgm:spPr/>
      <dgm:t>
        <a:bodyPr/>
        <a:lstStyle/>
        <a:p>
          <a:endParaRPr lang="en-US"/>
        </a:p>
      </dgm:t>
    </dgm:pt>
    <dgm:pt modelId="{B4112440-2235-4A39-A81E-8605231DBF0B}" type="sibTrans" cxnId="{70CC4BDB-100A-45EE-9985-C15F5B8B212B}">
      <dgm:prSet/>
      <dgm:spPr/>
      <dgm:t>
        <a:bodyPr/>
        <a:lstStyle/>
        <a:p>
          <a:endParaRPr lang="en-US"/>
        </a:p>
      </dgm:t>
    </dgm:pt>
    <dgm:pt modelId="{5125ED1F-3106-40B8-8F3C-71A182A2F190}">
      <dgm:prSet phldrT="[Text]"/>
      <dgm:spPr>
        <a:solidFill>
          <a:srgbClr val="92D050"/>
        </a:solidFill>
      </dgm:spPr>
      <dgm:t>
        <a:bodyPr/>
        <a:lstStyle/>
        <a:p>
          <a:endParaRPr lang="en-US" dirty="0"/>
        </a:p>
      </dgm:t>
    </dgm:pt>
    <dgm:pt modelId="{05466517-30C1-47A7-B32C-7D4AE1A62F70}" type="parTrans" cxnId="{64DE49B4-1707-4347-AC46-D4AEC0EC6A48}">
      <dgm:prSet/>
      <dgm:spPr/>
      <dgm:t>
        <a:bodyPr/>
        <a:lstStyle/>
        <a:p>
          <a:endParaRPr lang="en-US"/>
        </a:p>
      </dgm:t>
    </dgm:pt>
    <dgm:pt modelId="{D6B9A3DD-F552-486A-BB92-DF095DBBE53D}" type="sibTrans" cxnId="{64DE49B4-1707-4347-AC46-D4AEC0EC6A48}">
      <dgm:prSet/>
      <dgm:spPr/>
      <dgm:t>
        <a:bodyPr/>
        <a:lstStyle/>
        <a:p>
          <a:endParaRPr lang="en-US"/>
        </a:p>
      </dgm:t>
    </dgm:pt>
    <dgm:pt modelId="{F4B1B66A-5ED6-49F9-BCF1-FD01494E83DB}">
      <dgm:prSet phldrT="[Text]" custT="1"/>
      <dgm:spPr/>
      <dgm:t>
        <a:bodyPr/>
        <a:lstStyle/>
        <a:p>
          <a:r>
            <a:rPr lang="bn-BD" sz="6000" dirty="0">
              <a:latin typeface="NikoshBAN" panose="02000000000000000000" pitchFamily="2" charset="0"/>
              <a:cs typeface="NikoshBAN" panose="02000000000000000000" pitchFamily="2" charset="0"/>
            </a:rPr>
            <a:t>পাট</a:t>
          </a:r>
          <a:endParaRPr lang="en-US" sz="6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6221DA8-4999-46DF-B67E-6A337313DA95}" type="parTrans" cxnId="{0589727F-0C71-400B-8685-185CE061F552}">
      <dgm:prSet/>
      <dgm:spPr/>
      <dgm:t>
        <a:bodyPr/>
        <a:lstStyle/>
        <a:p>
          <a:endParaRPr lang="en-US"/>
        </a:p>
      </dgm:t>
    </dgm:pt>
    <dgm:pt modelId="{63D2E9C8-992F-4B46-BF4C-333CA76632EA}" type="sibTrans" cxnId="{0589727F-0C71-400B-8685-185CE061F552}">
      <dgm:prSet/>
      <dgm:spPr/>
      <dgm:t>
        <a:bodyPr/>
        <a:lstStyle/>
        <a:p>
          <a:endParaRPr lang="en-US"/>
        </a:p>
      </dgm:t>
    </dgm:pt>
    <dgm:pt modelId="{F0F5CE61-2E9B-4A6F-90E8-0C2131EBE651}">
      <dgm:prSet phldrT="[Text]" custT="1"/>
      <dgm:spPr/>
      <dgm:t>
        <a:bodyPr/>
        <a:lstStyle/>
        <a:p>
          <a:r>
            <a:rPr lang="bn-BD" sz="6000" dirty="0">
              <a:latin typeface="NikoshBAN" panose="02000000000000000000" pitchFamily="2" charset="0"/>
              <a:cs typeface="NikoshBAN" panose="02000000000000000000" pitchFamily="2" charset="0"/>
            </a:rPr>
            <a:t>বস্ত্র</a:t>
          </a:r>
          <a:endParaRPr lang="en-US" sz="6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7AAB72D-6322-4759-899B-8C4DF3BD631C}" type="parTrans" cxnId="{6BB44E09-0728-4790-A371-0E7D7BE2E756}">
      <dgm:prSet/>
      <dgm:spPr/>
      <dgm:t>
        <a:bodyPr/>
        <a:lstStyle/>
        <a:p>
          <a:endParaRPr lang="en-US"/>
        </a:p>
      </dgm:t>
    </dgm:pt>
    <dgm:pt modelId="{BF6F4B5D-4CEC-4FC9-B763-26112EB03178}" type="sibTrans" cxnId="{6BB44E09-0728-4790-A371-0E7D7BE2E756}">
      <dgm:prSet/>
      <dgm:spPr/>
      <dgm:t>
        <a:bodyPr/>
        <a:lstStyle/>
        <a:p>
          <a:endParaRPr lang="en-US"/>
        </a:p>
      </dgm:t>
    </dgm:pt>
    <dgm:pt modelId="{5B0FB8A6-B247-49E1-847A-258632EC0F1D}">
      <dgm:prSet phldrT="[Text]"/>
      <dgm:spPr>
        <a:solidFill>
          <a:srgbClr val="92D050"/>
        </a:solidFill>
      </dgm:spPr>
      <dgm:t>
        <a:bodyPr/>
        <a:lstStyle/>
        <a:p>
          <a:endParaRPr lang="en-US" dirty="0"/>
        </a:p>
      </dgm:t>
    </dgm:pt>
    <dgm:pt modelId="{DFB63EED-E6A5-4364-AD52-CCFB4A6773F7}" type="parTrans" cxnId="{03A5D562-0D49-456C-A7E7-DB1C48AB2BA8}">
      <dgm:prSet/>
      <dgm:spPr/>
      <dgm:t>
        <a:bodyPr/>
        <a:lstStyle/>
        <a:p>
          <a:endParaRPr lang="en-US"/>
        </a:p>
      </dgm:t>
    </dgm:pt>
    <dgm:pt modelId="{F5BD2736-5846-41C1-AB8F-95D5B5F1331A}" type="sibTrans" cxnId="{03A5D562-0D49-456C-A7E7-DB1C48AB2BA8}">
      <dgm:prSet/>
      <dgm:spPr/>
      <dgm:t>
        <a:bodyPr/>
        <a:lstStyle/>
        <a:p>
          <a:endParaRPr lang="en-US"/>
        </a:p>
      </dgm:t>
    </dgm:pt>
    <dgm:pt modelId="{F154B23B-1C99-42E0-A0CF-A78C4F67AC34}">
      <dgm:prSet phldrT="[Text]" custT="1"/>
      <dgm:spPr/>
      <dgm:t>
        <a:bodyPr/>
        <a:lstStyle/>
        <a:p>
          <a:r>
            <a:rPr lang="bn-BD" sz="6000" dirty="0">
              <a:latin typeface="NikoshBAN" panose="02000000000000000000" pitchFamily="2" charset="0"/>
              <a:cs typeface="NikoshBAN" panose="02000000000000000000" pitchFamily="2" charset="0"/>
            </a:rPr>
            <a:t>চিনি</a:t>
          </a:r>
          <a:endParaRPr lang="en-US" sz="6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0BFFDCD-DE1C-490D-9896-D3FFBF87A03C}" type="parTrans" cxnId="{821F2699-20AF-4D92-9E95-D3779501E60E}">
      <dgm:prSet/>
      <dgm:spPr/>
      <dgm:t>
        <a:bodyPr/>
        <a:lstStyle/>
        <a:p>
          <a:endParaRPr lang="en-US"/>
        </a:p>
      </dgm:t>
    </dgm:pt>
    <dgm:pt modelId="{DE679B6D-B1C8-48FE-B5CF-675ACCBCD348}" type="sibTrans" cxnId="{821F2699-20AF-4D92-9E95-D3779501E60E}">
      <dgm:prSet/>
      <dgm:spPr/>
      <dgm:t>
        <a:bodyPr/>
        <a:lstStyle/>
        <a:p>
          <a:endParaRPr lang="en-US"/>
        </a:p>
      </dgm:t>
    </dgm:pt>
    <dgm:pt modelId="{28D9B988-2903-49E7-9157-DA02F2716D53}">
      <dgm:prSet phldrT="[Text]" custT="1"/>
      <dgm:spPr/>
      <dgm:t>
        <a:bodyPr/>
        <a:lstStyle/>
        <a:p>
          <a:r>
            <a:rPr lang="bn-BD" sz="6000" dirty="0">
              <a:latin typeface="NikoshBAN" panose="02000000000000000000" pitchFamily="2" charset="0"/>
              <a:cs typeface="NikoshBAN" panose="02000000000000000000" pitchFamily="2" charset="0"/>
            </a:rPr>
            <a:t>কাগজ</a:t>
          </a:r>
          <a:endParaRPr lang="en-US" sz="6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92A1026-3D89-4BA3-8C25-F7F9022D4C4B}" type="parTrans" cxnId="{45D621CB-17F6-4EB2-B022-5CF49108A5E9}">
      <dgm:prSet/>
      <dgm:spPr/>
      <dgm:t>
        <a:bodyPr/>
        <a:lstStyle/>
        <a:p>
          <a:endParaRPr lang="en-US"/>
        </a:p>
      </dgm:t>
    </dgm:pt>
    <dgm:pt modelId="{9AEEAE55-D475-41D8-86E6-78030778582B}" type="sibTrans" cxnId="{45D621CB-17F6-4EB2-B022-5CF49108A5E9}">
      <dgm:prSet/>
      <dgm:spPr/>
      <dgm:t>
        <a:bodyPr/>
        <a:lstStyle/>
        <a:p>
          <a:endParaRPr lang="en-US"/>
        </a:p>
      </dgm:t>
    </dgm:pt>
    <dgm:pt modelId="{D07BD51D-E9C0-49CE-AB0A-409ACDBD8D02}">
      <dgm:prSet phldrT="[Text]"/>
      <dgm:spPr>
        <a:solidFill>
          <a:srgbClr val="92D050"/>
        </a:solidFill>
      </dgm:spPr>
      <dgm:t>
        <a:bodyPr/>
        <a:lstStyle/>
        <a:p>
          <a:endParaRPr lang="en-US" dirty="0">
            <a:solidFill>
              <a:srgbClr val="C00000"/>
            </a:solidFill>
          </a:endParaRPr>
        </a:p>
      </dgm:t>
    </dgm:pt>
    <dgm:pt modelId="{C944C40D-99B4-4F72-89E4-1622C16A0563}" type="parTrans" cxnId="{3EBB19F8-BA45-4269-8617-F6AAE04EBE38}">
      <dgm:prSet/>
      <dgm:spPr/>
      <dgm:t>
        <a:bodyPr/>
        <a:lstStyle/>
        <a:p>
          <a:endParaRPr lang="en-US"/>
        </a:p>
      </dgm:t>
    </dgm:pt>
    <dgm:pt modelId="{AC03ABA2-4F15-422B-8CD4-DE3F45152B0F}" type="sibTrans" cxnId="{3EBB19F8-BA45-4269-8617-F6AAE04EBE38}">
      <dgm:prSet/>
      <dgm:spPr/>
      <dgm:t>
        <a:bodyPr/>
        <a:lstStyle/>
        <a:p>
          <a:endParaRPr lang="en-US"/>
        </a:p>
      </dgm:t>
    </dgm:pt>
    <dgm:pt modelId="{CA250D63-48E9-4F2F-B8EF-445D073E1ED1}" type="pres">
      <dgm:prSet presAssocID="{35D68309-ADB6-48F6-AF73-F8EB76803228}" presName="theList" presStyleCnt="0">
        <dgm:presLayoutVars>
          <dgm:dir/>
          <dgm:animLvl val="lvl"/>
          <dgm:resizeHandles val="exact"/>
        </dgm:presLayoutVars>
      </dgm:prSet>
      <dgm:spPr/>
    </dgm:pt>
    <dgm:pt modelId="{420D4CDB-2319-41B0-A6B2-BF745333A0F7}" type="pres">
      <dgm:prSet presAssocID="{6172957E-F649-4916-A82E-D8D7F6AE249E}" presName="compNode" presStyleCnt="0"/>
      <dgm:spPr/>
    </dgm:pt>
    <dgm:pt modelId="{EFA9BDCC-75F4-409F-8E39-C9B541E0505E}" type="pres">
      <dgm:prSet presAssocID="{6172957E-F649-4916-A82E-D8D7F6AE249E}" presName="aNode" presStyleLbl="bgShp" presStyleIdx="0" presStyleCnt="3"/>
      <dgm:spPr/>
    </dgm:pt>
    <dgm:pt modelId="{D5B6D470-8932-47B3-8722-47213083430B}" type="pres">
      <dgm:prSet presAssocID="{6172957E-F649-4916-A82E-D8D7F6AE249E}" presName="textNode" presStyleLbl="bgShp" presStyleIdx="0" presStyleCnt="3"/>
      <dgm:spPr/>
    </dgm:pt>
    <dgm:pt modelId="{AC7E4BCA-DA7E-472A-AED5-D10B298436D2}" type="pres">
      <dgm:prSet presAssocID="{6172957E-F649-4916-A82E-D8D7F6AE249E}" presName="compChildNode" presStyleCnt="0"/>
      <dgm:spPr/>
    </dgm:pt>
    <dgm:pt modelId="{2C86958A-265E-4E68-B998-F081482F0F42}" type="pres">
      <dgm:prSet presAssocID="{6172957E-F649-4916-A82E-D8D7F6AE249E}" presName="theInnerList" presStyleCnt="0"/>
      <dgm:spPr/>
    </dgm:pt>
    <dgm:pt modelId="{5B0974A0-242C-4DB6-A94F-4B0582036DF0}" type="pres">
      <dgm:prSet presAssocID="{3465E886-C086-466B-97EE-6F1C9E39AA9B}" presName="childNode" presStyleLbl="node1" presStyleIdx="0" presStyleCnt="6">
        <dgm:presLayoutVars>
          <dgm:bulletEnabled val="1"/>
        </dgm:presLayoutVars>
      </dgm:prSet>
      <dgm:spPr/>
    </dgm:pt>
    <dgm:pt modelId="{D28DF52E-3477-44D3-95A8-FD6DEC5D8DE9}" type="pres">
      <dgm:prSet presAssocID="{3465E886-C086-466B-97EE-6F1C9E39AA9B}" presName="aSpace2" presStyleCnt="0"/>
      <dgm:spPr/>
    </dgm:pt>
    <dgm:pt modelId="{21496EC3-D33E-4264-BE11-51E95EDAC544}" type="pres">
      <dgm:prSet presAssocID="{5125ED1F-3106-40B8-8F3C-71A182A2F190}" presName="childNode" presStyleLbl="node1" presStyleIdx="1" presStyleCnt="6">
        <dgm:presLayoutVars>
          <dgm:bulletEnabled val="1"/>
        </dgm:presLayoutVars>
      </dgm:prSet>
      <dgm:spPr/>
    </dgm:pt>
    <dgm:pt modelId="{0A97CC9F-4D8B-46A3-ABC5-95A94C6E5D06}" type="pres">
      <dgm:prSet presAssocID="{6172957E-F649-4916-A82E-D8D7F6AE249E}" presName="aSpace" presStyleCnt="0"/>
      <dgm:spPr/>
    </dgm:pt>
    <dgm:pt modelId="{7674494E-0F57-4443-93D7-AB8CB849EF80}" type="pres">
      <dgm:prSet presAssocID="{F4B1B66A-5ED6-49F9-BCF1-FD01494E83DB}" presName="compNode" presStyleCnt="0"/>
      <dgm:spPr/>
    </dgm:pt>
    <dgm:pt modelId="{E57F53BE-C5BE-497F-B0D0-3EAC57FDC11E}" type="pres">
      <dgm:prSet presAssocID="{F4B1B66A-5ED6-49F9-BCF1-FD01494E83DB}" presName="aNode" presStyleLbl="bgShp" presStyleIdx="1" presStyleCnt="3" custLinFactNeighborX="2093" custLinFactNeighborY="2899"/>
      <dgm:spPr/>
    </dgm:pt>
    <dgm:pt modelId="{3B96D68F-A151-49D9-A634-52DD15AEEB2D}" type="pres">
      <dgm:prSet presAssocID="{F4B1B66A-5ED6-49F9-BCF1-FD01494E83DB}" presName="textNode" presStyleLbl="bgShp" presStyleIdx="1" presStyleCnt="3"/>
      <dgm:spPr/>
    </dgm:pt>
    <dgm:pt modelId="{449D0782-9A08-4BC9-8EC2-4126C003CAF6}" type="pres">
      <dgm:prSet presAssocID="{F4B1B66A-5ED6-49F9-BCF1-FD01494E83DB}" presName="compChildNode" presStyleCnt="0"/>
      <dgm:spPr/>
    </dgm:pt>
    <dgm:pt modelId="{54E9DA76-27E5-4B37-9604-3611C6B07545}" type="pres">
      <dgm:prSet presAssocID="{F4B1B66A-5ED6-49F9-BCF1-FD01494E83DB}" presName="theInnerList" presStyleCnt="0"/>
      <dgm:spPr/>
    </dgm:pt>
    <dgm:pt modelId="{FE8C0A0A-2A7C-4A18-82D2-CE9F35C8AFB6}" type="pres">
      <dgm:prSet presAssocID="{F0F5CE61-2E9B-4A6F-90E8-0C2131EBE651}" presName="childNode" presStyleLbl="node1" presStyleIdx="2" presStyleCnt="6">
        <dgm:presLayoutVars>
          <dgm:bulletEnabled val="1"/>
        </dgm:presLayoutVars>
      </dgm:prSet>
      <dgm:spPr/>
    </dgm:pt>
    <dgm:pt modelId="{C0410C12-16E6-426A-86A3-B96FF48715F0}" type="pres">
      <dgm:prSet presAssocID="{F0F5CE61-2E9B-4A6F-90E8-0C2131EBE651}" presName="aSpace2" presStyleCnt="0"/>
      <dgm:spPr/>
    </dgm:pt>
    <dgm:pt modelId="{3FE7C8C8-62FA-44DF-B9D1-389CFAA01DA5}" type="pres">
      <dgm:prSet presAssocID="{5B0FB8A6-B247-49E1-847A-258632EC0F1D}" presName="childNode" presStyleLbl="node1" presStyleIdx="3" presStyleCnt="6">
        <dgm:presLayoutVars>
          <dgm:bulletEnabled val="1"/>
        </dgm:presLayoutVars>
      </dgm:prSet>
      <dgm:spPr/>
    </dgm:pt>
    <dgm:pt modelId="{1362932D-D6DB-4397-B9F9-71DBDC8782B6}" type="pres">
      <dgm:prSet presAssocID="{F4B1B66A-5ED6-49F9-BCF1-FD01494E83DB}" presName="aSpace" presStyleCnt="0"/>
      <dgm:spPr/>
    </dgm:pt>
    <dgm:pt modelId="{450CDB53-A518-44AC-B39D-45C1E0BB8B27}" type="pres">
      <dgm:prSet presAssocID="{F154B23B-1C99-42E0-A0CF-A78C4F67AC34}" presName="compNode" presStyleCnt="0"/>
      <dgm:spPr/>
    </dgm:pt>
    <dgm:pt modelId="{B4D149BA-15EE-422A-AF1F-625E6784953F}" type="pres">
      <dgm:prSet presAssocID="{F154B23B-1C99-42E0-A0CF-A78C4F67AC34}" presName="aNode" presStyleLbl="bgShp" presStyleIdx="2" presStyleCnt="3"/>
      <dgm:spPr/>
    </dgm:pt>
    <dgm:pt modelId="{BA8A3E58-940B-48F3-B9CE-24653ECACE4C}" type="pres">
      <dgm:prSet presAssocID="{F154B23B-1C99-42E0-A0CF-A78C4F67AC34}" presName="textNode" presStyleLbl="bgShp" presStyleIdx="2" presStyleCnt="3"/>
      <dgm:spPr/>
    </dgm:pt>
    <dgm:pt modelId="{7E555A5F-164C-44FC-A7CD-2B8FAA6A898D}" type="pres">
      <dgm:prSet presAssocID="{F154B23B-1C99-42E0-A0CF-A78C4F67AC34}" presName="compChildNode" presStyleCnt="0"/>
      <dgm:spPr/>
    </dgm:pt>
    <dgm:pt modelId="{5CAE6FE5-E30E-49C1-AA6C-63CD76EBB65C}" type="pres">
      <dgm:prSet presAssocID="{F154B23B-1C99-42E0-A0CF-A78C4F67AC34}" presName="theInnerList" presStyleCnt="0"/>
      <dgm:spPr/>
    </dgm:pt>
    <dgm:pt modelId="{8AFC626F-33ED-4A1A-8A9B-3EE31E6544B1}" type="pres">
      <dgm:prSet presAssocID="{28D9B988-2903-49E7-9157-DA02F2716D53}" presName="childNode" presStyleLbl="node1" presStyleIdx="4" presStyleCnt="6">
        <dgm:presLayoutVars>
          <dgm:bulletEnabled val="1"/>
        </dgm:presLayoutVars>
      </dgm:prSet>
      <dgm:spPr/>
    </dgm:pt>
    <dgm:pt modelId="{F2AF7B02-99DC-4C16-B267-3C48DCE8BD1F}" type="pres">
      <dgm:prSet presAssocID="{28D9B988-2903-49E7-9157-DA02F2716D53}" presName="aSpace2" presStyleCnt="0"/>
      <dgm:spPr/>
    </dgm:pt>
    <dgm:pt modelId="{EE0EEE4E-7B75-4C22-B819-96CDF3314BF0}" type="pres">
      <dgm:prSet presAssocID="{D07BD51D-E9C0-49CE-AB0A-409ACDBD8D02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3F40CB04-27D4-473C-8B6C-A9A633F5ECC0}" type="presOf" srcId="{5125ED1F-3106-40B8-8F3C-71A182A2F190}" destId="{21496EC3-D33E-4264-BE11-51E95EDAC544}" srcOrd="0" destOrd="0" presId="urn:microsoft.com/office/officeart/2005/8/layout/lProcess2"/>
    <dgm:cxn modelId="{6BB44E09-0728-4790-A371-0E7D7BE2E756}" srcId="{F4B1B66A-5ED6-49F9-BCF1-FD01494E83DB}" destId="{F0F5CE61-2E9B-4A6F-90E8-0C2131EBE651}" srcOrd="0" destOrd="0" parTransId="{97AAB72D-6322-4759-899B-8C4DF3BD631C}" sibTransId="{BF6F4B5D-4CEC-4FC9-B763-26112EB03178}"/>
    <dgm:cxn modelId="{5C29400C-5F6A-4256-BDCA-D8DD121751C0}" type="presOf" srcId="{6172957E-F649-4916-A82E-D8D7F6AE249E}" destId="{EFA9BDCC-75F4-409F-8E39-C9B541E0505E}" srcOrd="0" destOrd="0" presId="urn:microsoft.com/office/officeart/2005/8/layout/lProcess2"/>
    <dgm:cxn modelId="{4742F220-93D2-4DA1-8585-2489EE044766}" srcId="{35D68309-ADB6-48F6-AF73-F8EB76803228}" destId="{6172957E-F649-4916-A82E-D8D7F6AE249E}" srcOrd="0" destOrd="0" parTransId="{DDA8F1EB-AB18-4AC1-9E6F-522203DF0059}" sibTransId="{FD50C00A-334B-41BC-95A6-4BF4416FAC88}"/>
    <dgm:cxn modelId="{A396565B-3F56-484F-A5F1-8A6F58B62122}" type="presOf" srcId="{5B0FB8A6-B247-49E1-847A-258632EC0F1D}" destId="{3FE7C8C8-62FA-44DF-B9D1-389CFAA01DA5}" srcOrd="0" destOrd="0" presId="urn:microsoft.com/office/officeart/2005/8/layout/lProcess2"/>
    <dgm:cxn modelId="{68D13B41-F801-412A-A973-E5D4D76FBF5A}" type="presOf" srcId="{3465E886-C086-466B-97EE-6F1C9E39AA9B}" destId="{5B0974A0-242C-4DB6-A94F-4B0582036DF0}" srcOrd="0" destOrd="0" presId="urn:microsoft.com/office/officeart/2005/8/layout/lProcess2"/>
    <dgm:cxn modelId="{03A5D562-0D49-456C-A7E7-DB1C48AB2BA8}" srcId="{F4B1B66A-5ED6-49F9-BCF1-FD01494E83DB}" destId="{5B0FB8A6-B247-49E1-847A-258632EC0F1D}" srcOrd="1" destOrd="0" parTransId="{DFB63EED-E6A5-4364-AD52-CCFB4A6773F7}" sibTransId="{F5BD2736-5846-41C1-AB8F-95D5B5F1331A}"/>
    <dgm:cxn modelId="{F5A04C6C-389B-4EFE-9401-B7637650A35D}" type="presOf" srcId="{F154B23B-1C99-42E0-A0CF-A78C4F67AC34}" destId="{B4D149BA-15EE-422A-AF1F-625E6784953F}" srcOrd="0" destOrd="0" presId="urn:microsoft.com/office/officeart/2005/8/layout/lProcess2"/>
    <dgm:cxn modelId="{0643FF55-6F79-40F5-B265-BDCA5CD9A17E}" type="presOf" srcId="{F4B1B66A-5ED6-49F9-BCF1-FD01494E83DB}" destId="{E57F53BE-C5BE-497F-B0D0-3EAC57FDC11E}" srcOrd="0" destOrd="0" presId="urn:microsoft.com/office/officeart/2005/8/layout/lProcess2"/>
    <dgm:cxn modelId="{FF617857-C18B-49A2-975B-08F50E57B220}" type="presOf" srcId="{F154B23B-1C99-42E0-A0CF-A78C4F67AC34}" destId="{BA8A3E58-940B-48F3-B9CE-24653ECACE4C}" srcOrd="1" destOrd="0" presId="urn:microsoft.com/office/officeart/2005/8/layout/lProcess2"/>
    <dgm:cxn modelId="{0589727F-0C71-400B-8685-185CE061F552}" srcId="{35D68309-ADB6-48F6-AF73-F8EB76803228}" destId="{F4B1B66A-5ED6-49F9-BCF1-FD01494E83DB}" srcOrd="1" destOrd="0" parTransId="{26221DA8-4999-46DF-B67E-6A337313DA95}" sibTransId="{63D2E9C8-992F-4B46-BF4C-333CA76632EA}"/>
    <dgm:cxn modelId="{29B5F585-790F-4636-92BC-D413B102E6B8}" type="presOf" srcId="{D07BD51D-E9C0-49CE-AB0A-409ACDBD8D02}" destId="{EE0EEE4E-7B75-4C22-B819-96CDF3314BF0}" srcOrd="0" destOrd="0" presId="urn:microsoft.com/office/officeart/2005/8/layout/lProcess2"/>
    <dgm:cxn modelId="{821F2699-20AF-4D92-9E95-D3779501E60E}" srcId="{35D68309-ADB6-48F6-AF73-F8EB76803228}" destId="{F154B23B-1C99-42E0-A0CF-A78C4F67AC34}" srcOrd="2" destOrd="0" parTransId="{80BFFDCD-DE1C-490D-9896-D3FFBF87A03C}" sibTransId="{DE679B6D-B1C8-48FE-B5CF-675ACCBCD348}"/>
    <dgm:cxn modelId="{C6F5DDA8-4933-405C-A030-1530028B0548}" type="presOf" srcId="{6172957E-F649-4916-A82E-D8D7F6AE249E}" destId="{D5B6D470-8932-47B3-8722-47213083430B}" srcOrd="1" destOrd="0" presId="urn:microsoft.com/office/officeart/2005/8/layout/lProcess2"/>
    <dgm:cxn modelId="{64DE49B4-1707-4347-AC46-D4AEC0EC6A48}" srcId="{6172957E-F649-4916-A82E-D8D7F6AE249E}" destId="{5125ED1F-3106-40B8-8F3C-71A182A2F190}" srcOrd="1" destOrd="0" parTransId="{05466517-30C1-47A7-B32C-7D4AE1A62F70}" sibTransId="{D6B9A3DD-F552-486A-BB92-DF095DBBE53D}"/>
    <dgm:cxn modelId="{45D621CB-17F6-4EB2-B022-5CF49108A5E9}" srcId="{F154B23B-1C99-42E0-A0CF-A78C4F67AC34}" destId="{28D9B988-2903-49E7-9157-DA02F2716D53}" srcOrd="0" destOrd="0" parTransId="{292A1026-3D89-4BA3-8C25-F7F9022D4C4B}" sibTransId="{9AEEAE55-D475-41D8-86E6-78030778582B}"/>
    <dgm:cxn modelId="{C90B9CD5-B8F9-4454-BF0D-B91086B4905B}" type="presOf" srcId="{35D68309-ADB6-48F6-AF73-F8EB76803228}" destId="{CA250D63-48E9-4F2F-B8EF-445D073E1ED1}" srcOrd="0" destOrd="0" presId="urn:microsoft.com/office/officeart/2005/8/layout/lProcess2"/>
    <dgm:cxn modelId="{70CC4BDB-100A-45EE-9985-C15F5B8B212B}" srcId="{6172957E-F649-4916-A82E-D8D7F6AE249E}" destId="{3465E886-C086-466B-97EE-6F1C9E39AA9B}" srcOrd="0" destOrd="0" parTransId="{C8EF0413-535D-4F98-B138-A1D697FD14F1}" sibTransId="{B4112440-2235-4A39-A81E-8605231DBF0B}"/>
    <dgm:cxn modelId="{4DA0EFDF-20BE-4677-9893-C3008C908AA8}" type="presOf" srcId="{28D9B988-2903-49E7-9157-DA02F2716D53}" destId="{8AFC626F-33ED-4A1A-8A9B-3EE31E6544B1}" srcOrd="0" destOrd="0" presId="urn:microsoft.com/office/officeart/2005/8/layout/lProcess2"/>
    <dgm:cxn modelId="{1EA276F3-4E7C-42FE-8E68-BF19B6951144}" type="presOf" srcId="{F4B1B66A-5ED6-49F9-BCF1-FD01494E83DB}" destId="{3B96D68F-A151-49D9-A634-52DD15AEEB2D}" srcOrd="1" destOrd="0" presId="urn:microsoft.com/office/officeart/2005/8/layout/lProcess2"/>
    <dgm:cxn modelId="{3EBB19F8-BA45-4269-8617-F6AAE04EBE38}" srcId="{F154B23B-1C99-42E0-A0CF-A78C4F67AC34}" destId="{D07BD51D-E9C0-49CE-AB0A-409ACDBD8D02}" srcOrd="1" destOrd="0" parTransId="{C944C40D-99B4-4F72-89E4-1622C16A0563}" sibTransId="{AC03ABA2-4F15-422B-8CD4-DE3F45152B0F}"/>
    <dgm:cxn modelId="{D5E26EFE-DE84-46B1-9D86-E9EEB36D0D72}" type="presOf" srcId="{F0F5CE61-2E9B-4A6F-90E8-0C2131EBE651}" destId="{FE8C0A0A-2A7C-4A18-82D2-CE9F35C8AFB6}" srcOrd="0" destOrd="0" presId="urn:microsoft.com/office/officeart/2005/8/layout/lProcess2"/>
    <dgm:cxn modelId="{F4A679ED-334A-46B8-930B-298F48D24A5E}" type="presParOf" srcId="{CA250D63-48E9-4F2F-B8EF-445D073E1ED1}" destId="{420D4CDB-2319-41B0-A6B2-BF745333A0F7}" srcOrd="0" destOrd="0" presId="urn:microsoft.com/office/officeart/2005/8/layout/lProcess2"/>
    <dgm:cxn modelId="{8A9DF104-08F2-4F08-BAB4-8AF5C59ACA5E}" type="presParOf" srcId="{420D4CDB-2319-41B0-A6B2-BF745333A0F7}" destId="{EFA9BDCC-75F4-409F-8E39-C9B541E0505E}" srcOrd="0" destOrd="0" presId="urn:microsoft.com/office/officeart/2005/8/layout/lProcess2"/>
    <dgm:cxn modelId="{9804A45B-1A1E-4C94-BF5E-0E08821A5174}" type="presParOf" srcId="{420D4CDB-2319-41B0-A6B2-BF745333A0F7}" destId="{D5B6D470-8932-47B3-8722-47213083430B}" srcOrd="1" destOrd="0" presId="urn:microsoft.com/office/officeart/2005/8/layout/lProcess2"/>
    <dgm:cxn modelId="{653D9697-858D-48DA-8FB7-1C2282061E46}" type="presParOf" srcId="{420D4CDB-2319-41B0-A6B2-BF745333A0F7}" destId="{AC7E4BCA-DA7E-472A-AED5-D10B298436D2}" srcOrd="2" destOrd="0" presId="urn:microsoft.com/office/officeart/2005/8/layout/lProcess2"/>
    <dgm:cxn modelId="{BD2B6F36-1231-4892-897B-90DDA46F73D0}" type="presParOf" srcId="{AC7E4BCA-DA7E-472A-AED5-D10B298436D2}" destId="{2C86958A-265E-4E68-B998-F081482F0F42}" srcOrd="0" destOrd="0" presId="urn:microsoft.com/office/officeart/2005/8/layout/lProcess2"/>
    <dgm:cxn modelId="{F1F568AF-8ECD-4D6F-BA50-0CB7CACE3326}" type="presParOf" srcId="{2C86958A-265E-4E68-B998-F081482F0F42}" destId="{5B0974A0-242C-4DB6-A94F-4B0582036DF0}" srcOrd="0" destOrd="0" presId="urn:microsoft.com/office/officeart/2005/8/layout/lProcess2"/>
    <dgm:cxn modelId="{F9A2B7F3-D0BD-412E-9FA8-D22BAC90A623}" type="presParOf" srcId="{2C86958A-265E-4E68-B998-F081482F0F42}" destId="{D28DF52E-3477-44D3-95A8-FD6DEC5D8DE9}" srcOrd="1" destOrd="0" presId="urn:microsoft.com/office/officeart/2005/8/layout/lProcess2"/>
    <dgm:cxn modelId="{FCA04844-35E4-48C0-A0A0-F5296D85A4E3}" type="presParOf" srcId="{2C86958A-265E-4E68-B998-F081482F0F42}" destId="{21496EC3-D33E-4264-BE11-51E95EDAC544}" srcOrd="2" destOrd="0" presId="urn:microsoft.com/office/officeart/2005/8/layout/lProcess2"/>
    <dgm:cxn modelId="{190F0D83-EF6E-4914-A9BF-DE41A3C37E7E}" type="presParOf" srcId="{CA250D63-48E9-4F2F-B8EF-445D073E1ED1}" destId="{0A97CC9F-4D8B-46A3-ABC5-95A94C6E5D06}" srcOrd="1" destOrd="0" presId="urn:microsoft.com/office/officeart/2005/8/layout/lProcess2"/>
    <dgm:cxn modelId="{D1D05275-3B67-4B77-9837-BA1477B2DF07}" type="presParOf" srcId="{CA250D63-48E9-4F2F-B8EF-445D073E1ED1}" destId="{7674494E-0F57-4443-93D7-AB8CB849EF80}" srcOrd="2" destOrd="0" presId="urn:microsoft.com/office/officeart/2005/8/layout/lProcess2"/>
    <dgm:cxn modelId="{932486AA-241A-4AF7-AC8A-CC00B0049F26}" type="presParOf" srcId="{7674494E-0F57-4443-93D7-AB8CB849EF80}" destId="{E57F53BE-C5BE-497F-B0D0-3EAC57FDC11E}" srcOrd="0" destOrd="0" presId="urn:microsoft.com/office/officeart/2005/8/layout/lProcess2"/>
    <dgm:cxn modelId="{7473A903-272E-4650-A5E0-6B5C2B9B7F95}" type="presParOf" srcId="{7674494E-0F57-4443-93D7-AB8CB849EF80}" destId="{3B96D68F-A151-49D9-A634-52DD15AEEB2D}" srcOrd="1" destOrd="0" presId="urn:microsoft.com/office/officeart/2005/8/layout/lProcess2"/>
    <dgm:cxn modelId="{2B8A8EBC-5B5A-4795-AB70-A63AC70CE0FB}" type="presParOf" srcId="{7674494E-0F57-4443-93D7-AB8CB849EF80}" destId="{449D0782-9A08-4BC9-8EC2-4126C003CAF6}" srcOrd="2" destOrd="0" presId="urn:microsoft.com/office/officeart/2005/8/layout/lProcess2"/>
    <dgm:cxn modelId="{1E51CC17-7092-4798-9205-9A405C2DDB41}" type="presParOf" srcId="{449D0782-9A08-4BC9-8EC2-4126C003CAF6}" destId="{54E9DA76-27E5-4B37-9604-3611C6B07545}" srcOrd="0" destOrd="0" presId="urn:microsoft.com/office/officeart/2005/8/layout/lProcess2"/>
    <dgm:cxn modelId="{4E41F06F-3B7C-497A-864A-D1A31BE630D4}" type="presParOf" srcId="{54E9DA76-27E5-4B37-9604-3611C6B07545}" destId="{FE8C0A0A-2A7C-4A18-82D2-CE9F35C8AFB6}" srcOrd="0" destOrd="0" presId="urn:microsoft.com/office/officeart/2005/8/layout/lProcess2"/>
    <dgm:cxn modelId="{D2606B65-58CD-44EB-A8FA-95C0D089D397}" type="presParOf" srcId="{54E9DA76-27E5-4B37-9604-3611C6B07545}" destId="{C0410C12-16E6-426A-86A3-B96FF48715F0}" srcOrd="1" destOrd="0" presId="urn:microsoft.com/office/officeart/2005/8/layout/lProcess2"/>
    <dgm:cxn modelId="{8574AD7C-A6BC-49B4-A7B1-5CE9E0325935}" type="presParOf" srcId="{54E9DA76-27E5-4B37-9604-3611C6B07545}" destId="{3FE7C8C8-62FA-44DF-B9D1-389CFAA01DA5}" srcOrd="2" destOrd="0" presId="urn:microsoft.com/office/officeart/2005/8/layout/lProcess2"/>
    <dgm:cxn modelId="{42447AE5-C72C-485F-A67C-3A9EF1929301}" type="presParOf" srcId="{CA250D63-48E9-4F2F-B8EF-445D073E1ED1}" destId="{1362932D-D6DB-4397-B9F9-71DBDC8782B6}" srcOrd="3" destOrd="0" presId="urn:microsoft.com/office/officeart/2005/8/layout/lProcess2"/>
    <dgm:cxn modelId="{73E028EF-6426-4B96-80E5-31D0697C9559}" type="presParOf" srcId="{CA250D63-48E9-4F2F-B8EF-445D073E1ED1}" destId="{450CDB53-A518-44AC-B39D-45C1E0BB8B27}" srcOrd="4" destOrd="0" presId="urn:microsoft.com/office/officeart/2005/8/layout/lProcess2"/>
    <dgm:cxn modelId="{6631B62B-9167-4560-BADC-FC08C73CFD7C}" type="presParOf" srcId="{450CDB53-A518-44AC-B39D-45C1E0BB8B27}" destId="{B4D149BA-15EE-422A-AF1F-625E6784953F}" srcOrd="0" destOrd="0" presId="urn:microsoft.com/office/officeart/2005/8/layout/lProcess2"/>
    <dgm:cxn modelId="{BF237B44-B862-4306-9546-0BA8E9E2641B}" type="presParOf" srcId="{450CDB53-A518-44AC-B39D-45C1E0BB8B27}" destId="{BA8A3E58-940B-48F3-B9CE-24653ECACE4C}" srcOrd="1" destOrd="0" presId="urn:microsoft.com/office/officeart/2005/8/layout/lProcess2"/>
    <dgm:cxn modelId="{67DE8709-F903-4E3F-AD30-DA581A62D637}" type="presParOf" srcId="{450CDB53-A518-44AC-B39D-45C1E0BB8B27}" destId="{7E555A5F-164C-44FC-A7CD-2B8FAA6A898D}" srcOrd="2" destOrd="0" presId="urn:microsoft.com/office/officeart/2005/8/layout/lProcess2"/>
    <dgm:cxn modelId="{94022817-9142-424B-857D-2192E38EA90E}" type="presParOf" srcId="{7E555A5F-164C-44FC-A7CD-2B8FAA6A898D}" destId="{5CAE6FE5-E30E-49C1-AA6C-63CD76EBB65C}" srcOrd="0" destOrd="0" presId="urn:microsoft.com/office/officeart/2005/8/layout/lProcess2"/>
    <dgm:cxn modelId="{A9E179DB-61CA-45EA-A73D-0D22BBCA8F03}" type="presParOf" srcId="{5CAE6FE5-E30E-49C1-AA6C-63CD76EBB65C}" destId="{8AFC626F-33ED-4A1A-8A9B-3EE31E6544B1}" srcOrd="0" destOrd="0" presId="urn:microsoft.com/office/officeart/2005/8/layout/lProcess2"/>
    <dgm:cxn modelId="{CAE93DFA-7721-4880-B165-5785996C53A4}" type="presParOf" srcId="{5CAE6FE5-E30E-49C1-AA6C-63CD76EBB65C}" destId="{F2AF7B02-99DC-4C16-B267-3C48DCE8BD1F}" srcOrd="1" destOrd="0" presId="urn:microsoft.com/office/officeart/2005/8/layout/lProcess2"/>
    <dgm:cxn modelId="{1913D1BA-9020-4A34-B161-D14EBAA08C3C}" type="presParOf" srcId="{5CAE6FE5-E30E-49C1-AA6C-63CD76EBB65C}" destId="{EE0EEE4E-7B75-4C22-B819-96CDF3314BF0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03580-60E0-4FFA-A089-31F23900BCC3}">
      <dsp:nvSpPr>
        <dsp:cNvPr id="0" name=""/>
        <dsp:cNvSpPr/>
      </dsp:nvSpPr>
      <dsp:spPr>
        <a:xfrm>
          <a:off x="4322891" y="2325988"/>
          <a:ext cx="1658245" cy="165824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6600" kern="1200" dirty="0">
              <a:latin typeface="NikoshBAN" panose="02000000000000000000" pitchFamily="2" charset="0"/>
              <a:cs typeface="NikoshBAN" panose="02000000000000000000" pitchFamily="2" charset="0"/>
            </a:rPr>
            <a:t>শিল্প</a:t>
          </a:r>
          <a:endParaRPr lang="en-US" sz="6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65735" y="2568832"/>
        <a:ext cx="1172557" cy="1172557"/>
      </dsp:txXfrm>
    </dsp:sp>
    <dsp:sp modelId="{CDE1583B-D467-4870-81E1-81C71158D00A}">
      <dsp:nvSpPr>
        <dsp:cNvPr id="0" name=""/>
        <dsp:cNvSpPr/>
      </dsp:nvSpPr>
      <dsp:spPr>
        <a:xfrm rot="15975736">
          <a:off x="4874602" y="2104314"/>
          <a:ext cx="419382" cy="28384"/>
        </a:xfrm>
        <a:custGeom>
          <a:avLst/>
          <a:gdLst/>
          <a:ahLst/>
          <a:cxnLst/>
          <a:rect l="0" t="0" r="0" b="0"/>
          <a:pathLst>
            <a:path>
              <a:moveTo>
                <a:pt x="0" y="14192"/>
              </a:moveTo>
              <a:lnTo>
                <a:pt x="419382" y="14192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073809" y="2108021"/>
        <a:ext cx="20969" cy="20969"/>
      </dsp:txXfrm>
    </dsp:sp>
    <dsp:sp modelId="{B27D11C3-29FD-44FF-8C32-46C6439C9B65}">
      <dsp:nvSpPr>
        <dsp:cNvPr id="0" name=""/>
        <dsp:cNvSpPr/>
      </dsp:nvSpPr>
      <dsp:spPr>
        <a:xfrm>
          <a:off x="3590639" y="251613"/>
          <a:ext cx="2851718" cy="165824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অর্থনৈতিক প্রবৃদ্ধি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008263" y="494457"/>
        <a:ext cx="2016470" cy="1172557"/>
      </dsp:txXfrm>
    </dsp:sp>
    <dsp:sp modelId="{F0FF795E-DA81-46DD-8F09-C45112CA2556}">
      <dsp:nvSpPr>
        <dsp:cNvPr id="0" name=""/>
        <dsp:cNvSpPr/>
      </dsp:nvSpPr>
      <dsp:spPr>
        <a:xfrm rot="20736783">
          <a:off x="5935088" y="2776073"/>
          <a:ext cx="1278492" cy="28384"/>
        </a:xfrm>
        <a:custGeom>
          <a:avLst/>
          <a:gdLst/>
          <a:ahLst/>
          <a:cxnLst/>
          <a:rect l="0" t="0" r="0" b="0"/>
          <a:pathLst>
            <a:path>
              <a:moveTo>
                <a:pt x="0" y="14192"/>
              </a:moveTo>
              <a:lnTo>
                <a:pt x="1278492" y="14192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42372" y="2758304"/>
        <a:ext cx="63924" cy="63924"/>
      </dsp:txXfrm>
    </dsp:sp>
    <dsp:sp modelId="{6EEF84D4-2169-4395-B28D-B7A62D2F67D4}">
      <dsp:nvSpPr>
        <dsp:cNvPr id="0" name=""/>
        <dsp:cNvSpPr/>
      </dsp:nvSpPr>
      <dsp:spPr>
        <a:xfrm>
          <a:off x="7033824" y="1438738"/>
          <a:ext cx="3154132" cy="1658245"/>
        </a:xfrm>
        <a:prstGeom prst="ellipse">
          <a:avLst/>
        </a:prstGeom>
        <a:solidFill>
          <a:schemeClr val="accent4">
            <a:hueOff val="-227958"/>
            <a:satOff val="-1151"/>
            <a:lumOff val="-161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বৈদেশিক মুদ্রা অর্জন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495736" y="1681582"/>
        <a:ext cx="2230308" cy="1172557"/>
      </dsp:txXfrm>
    </dsp:sp>
    <dsp:sp modelId="{45F849B3-BDC9-4A55-B114-46A4B9DE823B}">
      <dsp:nvSpPr>
        <dsp:cNvPr id="0" name=""/>
        <dsp:cNvSpPr/>
      </dsp:nvSpPr>
      <dsp:spPr>
        <a:xfrm rot="1563646">
          <a:off x="5828830" y="3799039"/>
          <a:ext cx="1337812" cy="28384"/>
        </a:xfrm>
        <a:custGeom>
          <a:avLst/>
          <a:gdLst/>
          <a:ahLst/>
          <a:cxnLst/>
          <a:rect l="0" t="0" r="0" b="0"/>
          <a:pathLst>
            <a:path>
              <a:moveTo>
                <a:pt x="0" y="14192"/>
              </a:moveTo>
              <a:lnTo>
                <a:pt x="1337812" y="14192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64291" y="3779786"/>
        <a:ext cx="66890" cy="66890"/>
      </dsp:txXfrm>
    </dsp:sp>
    <dsp:sp modelId="{947A2927-4A0A-40F0-8911-4F7262E97907}">
      <dsp:nvSpPr>
        <dsp:cNvPr id="0" name=""/>
        <dsp:cNvSpPr/>
      </dsp:nvSpPr>
      <dsp:spPr>
        <a:xfrm>
          <a:off x="6863902" y="3711303"/>
          <a:ext cx="2622996" cy="1844765"/>
        </a:xfrm>
        <a:prstGeom prst="ellipse">
          <a:avLst/>
        </a:prstGeom>
        <a:solidFill>
          <a:schemeClr val="accent4">
            <a:hueOff val="-455917"/>
            <a:satOff val="-2303"/>
            <a:lumOff val="-3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বস্ত্রের চাহিদা পূরণ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248031" y="3981463"/>
        <a:ext cx="1854738" cy="1304445"/>
      </dsp:txXfrm>
    </dsp:sp>
    <dsp:sp modelId="{AED45146-A809-4C5C-91A0-7B5AE7B67F6F}">
      <dsp:nvSpPr>
        <dsp:cNvPr id="0" name=""/>
        <dsp:cNvSpPr/>
      </dsp:nvSpPr>
      <dsp:spPr>
        <a:xfrm rot="9046771">
          <a:off x="3659581" y="3746081"/>
          <a:ext cx="821058" cy="28384"/>
        </a:xfrm>
        <a:custGeom>
          <a:avLst/>
          <a:gdLst/>
          <a:ahLst/>
          <a:cxnLst/>
          <a:rect l="0" t="0" r="0" b="0"/>
          <a:pathLst>
            <a:path>
              <a:moveTo>
                <a:pt x="0" y="14192"/>
              </a:moveTo>
              <a:lnTo>
                <a:pt x="821058" y="14192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049584" y="3739747"/>
        <a:ext cx="41052" cy="41052"/>
      </dsp:txXfrm>
    </dsp:sp>
    <dsp:sp modelId="{0F96562B-1C02-4D79-A609-36EBA3DA076D}">
      <dsp:nvSpPr>
        <dsp:cNvPr id="0" name=""/>
        <dsp:cNvSpPr/>
      </dsp:nvSpPr>
      <dsp:spPr>
        <a:xfrm>
          <a:off x="1112155" y="3664874"/>
          <a:ext cx="2993332" cy="1825545"/>
        </a:xfrm>
        <a:prstGeom prst="ellipse">
          <a:avLst/>
        </a:prstGeom>
        <a:solidFill>
          <a:schemeClr val="accent4">
            <a:hueOff val="-683875"/>
            <a:satOff val="-3454"/>
            <a:lumOff val="-485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উন্নত জীবন মান তৈরী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550518" y="3932219"/>
        <a:ext cx="2116606" cy="1290855"/>
      </dsp:txXfrm>
    </dsp:sp>
    <dsp:sp modelId="{F62399B4-31A2-4E84-82FC-77F265CCF8DA}">
      <dsp:nvSpPr>
        <dsp:cNvPr id="0" name=""/>
        <dsp:cNvSpPr/>
      </dsp:nvSpPr>
      <dsp:spPr>
        <a:xfrm rot="11677702">
          <a:off x="3369164" y="2805660"/>
          <a:ext cx="996759" cy="28384"/>
        </a:xfrm>
        <a:custGeom>
          <a:avLst/>
          <a:gdLst/>
          <a:ahLst/>
          <a:cxnLst/>
          <a:rect l="0" t="0" r="0" b="0"/>
          <a:pathLst>
            <a:path>
              <a:moveTo>
                <a:pt x="0" y="14192"/>
              </a:moveTo>
              <a:lnTo>
                <a:pt x="996759" y="14192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842624" y="2794933"/>
        <a:ext cx="49837" cy="49837"/>
      </dsp:txXfrm>
    </dsp:sp>
    <dsp:sp modelId="{FA27686F-E444-4753-8175-9C301E67224F}">
      <dsp:nvSpPr>
        <dsp:cNvPr id="0" name=""/>
        <dsp:cNvSpPr/>
      </dsp:nvSpPr>
      <dsp:spPr>
        <a:xfrm>
          <a:off x="705754" y="1494972"/>
          <a:ext cx="2789036" cy="1727212"/>
        </a:xfrm>
        <a:prstGeom prst="ellipse">
          <a:avLst/>
        </a:prstGeom>
        <a:solidFill>
          <a:schemeClr val="accent4">
            <a:hueOff val="-911834"/>
            <a:satOff val="-460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খাদ্যের চাহিদা পূরণ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114199" y="1747916"/>
        <a:ext cx="1972146" cy="12213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A9BDCC-75F4-409F-8E39-C9B541E0505E}">
      <dsp:nvSpPr>
        <dsp:cNvPr id="0" name=""/>
        <dsp:cNvSpPr/>
      </dsp:nvSpPr>
      <dsp:spPr>
        <a:xfrm>
          <a:off x="1049" y="0"/>
          <a:ext cx="2728321" cy="3881437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6000" kern="1200" dirty="0">
              <a:latin typeface="NikoshBAN" panose="02000000000000000000" pitchFamily="2" charset="0"/>
              <a:cs typeface="NikoshBAN" panose="02000000000000000000" pitchFamily="2" charset="0"/>
            </a:rPr>
            <a:t>চা</a:t>
          </a: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049" y="0"/>
        <a:ext cx="2728321" cy="1164431"/>
      </dsp:txXfrm>
    </dsp:sp>
    <dsp:sp modelId="{5B0974A0-242C-4DB6-A94F-4B0582036DF0}">
      <dsp:nvSpPr>
        <dsp:cNvPr id="0" name=""/>
        <dsp:cNvSpPr/>
      </dsp:nvSpPr>
      <dsp:spPr>
        <a:xfrm>
          <a:off x="273881" y="1165568"/>
          <a:ext cx="2182657" cy="1170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14300" rIns="1524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6000" kern="1200" dirty="0">
              <a:latin typeface="NikoshBAN" panose="02000000000000000000" pitchFamily="2" charset="0"/>
              <a:cs typeface="NikoshBAN" panose="02000000000000000000" pitchFamily="2" charset="0"/>
            </a:rPr>
            <a:t>ওষুধ</a:t>
          </a: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8158" y="1199845"/>
        <a:ext cx="2114103" cy="1101752"/>
      </dsp:txXfrm>
    </dsp:sp>
    <dsp:sp modelId="{21496EC3-D33E-4264-BE11-51E95EDAC544}">
      <dsp:nvSpPr>
        <dsp:cNvPr id="0" name=""/>
        <dsp:cNvSpPr/>
      </dsp:nvSpPr>
      <dsp:spPr>
        <a:xfrm>
          <a:off x="273881" y="2515921"/>
          <a:ext cx="2182657" cy="1170306"/>
        </a:xfrm>
        <a:prstGeom prst="roundRect">
          <a:avLst>
            <a:gd name="adj" fmla="val 10000"/>
          </a:avLst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560" tIns="121920" rIns="162560" bIns="12192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400" kern="1200" dirty="0"/>
        </a:p>
      </dsp:txBody>
      <dsp:txXfrm>
        <a:off x="308158" y="2550198"/>
        <a:ext cx="2114103" cy="1101752"/>
      </dsp:txXfrm>
    </dsp:sp>
    <dsp:sp modelId="{E57F53BE-C5BE-497F-B0D0-3EAC57FDC11E}">
      <dsp:nvSpPr>
        <dsp:cNvPr id="0" name=""/>
        <dsp:cNvSpPr/>
      </dsp:nvSpPr>
      <dsp:spPr>
        <a:xfrm>
          <a:off x="2991098" y="0"/>
          <a:ext cx="2728321" cy="38814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6000" kern="1200" dirty="0">
              <a:latin typeface="NikoshBAN" panose="02000000000000000000" pitchFamily="2" charset="0"/>
              <a:cs typeface="NikoshBAN" panose="02000000000000000000" pitchFamily="2" charset="0"/>
            </a:rPr>
            <a:t>পাট</a:t>
          </a: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991098" y="0"/>
        <a:ext cx="2728321" cy="1164431"/>
      </dsp:txXfrm>
    </dsp:sp>
    <dsp:sp modelId="{FE8C0A0A-2A7C-4A18-82D2-CE9F35C8AFB6}">
      <dsp:nvSpPr>
        <dsp:cNvPr id="0" name=""/>
        <dsp:cNvSpPr/>
      </dsp:nvSpPr>
      <dsp:spPr>
        <a:xfrm>
          <a:off x="3206827" y="1165568"/>
          <a:ext cx="2182657" cy="1170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14300" rIns="1524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6000" kern="1200" dirty="0">
              <a:latin typeface="NikoshBAN" panose="02000000000000000000" pitchFamily="2" charset="0"/>
              <a:cs typeface="NikoshBAN" panose="02000000000000000000" pitchFamily="2" charset="0"/>
            </a:rPr>
            <a:t>বস্ত্র</a:t>
          </a: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241104" y="1199845"/>
        <a:ext cx="2114103" cy="1101752"/>
      </dsp:txXfrm>
    </dsp:sp>
    <dsp:sp modelId="{3FE7C8C8-62FA-44DF-B9D1-389CFAA01DA5}">
      <dsp:nvSpPr>
        <dsp:cNvPr id="0" name=""/>
        <dsp:cNvSpPr/>
      </dsp:nvSpPr>
      <dsp:spPr>
        <a:xfrm>
          <a:off x="3206827" y="2515921"/>
          <a:ext cx="2182657" cy="1170306"/>
        </a:xfrm>
        <a:prstGeom prst="roundRect">
          <a:avLst>
            <a:gd name="adj" fmla="val 10000"/>
          </a:avLst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560" tIns="121920" rIns="162560" bIns="12192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400" kern="1200" dirty="0"/>
        </a:p>
      </dsp:txBody>
      <dsp:txXfrm>
        <a:off x="3241104" y="2550198"/>
        <a:ext cx="2114103" cy="1101752"/>
      </dsp:txXfrm>
    </dsp:sp>
    <dsp:sp modelId="{B4D149BA-15EE-422A-AF1F-625E6784953F}">
      <dsp:nvSpPr>
        <dsp:cNvPr id="0" name=""/>
        <dsp:cNvSpPr/>
      </dsp:nvSpPr>
      <dsp:spPr>
        <a:xfrm>
          <a:off x="5866940" y="0"/>
          <a:ext cx="2728321" cy="38814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6000" kern="1200" dirty="0">
              <a:latin typeface="NikoshBAN" panose="02000000000000000000" pitchFamily="2" charset="0"/>
              <a:cs typeface="NikoshBAN" panose="02000000000000000000" pitchFamily="2" charset="0"/>
            </a:rPr>
            <a:t>চিনি</a:t>
          </a: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866940" y="0"/>
        <a:ext cx="2728321" cy="1164431"/>
      </dsp:txXfrm>
    </dsp:sp>
    <dsp:sp modelId="{8AFC626F-33ED-4A1A-8A9B-3EE31E6544B1}">
      <dsp:nvSpPr>
        <dsp:cNvPr id="0" name=""/>
        <dsp:cNvSpPr/>
      </dsp:nvSpPr>
      <dsp:spPr>
        <a:xfrm>
          <a:off x="6139773" y="1165568"/>
          <a:ext cx="2182657" cy="1170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14300" rIns="1524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6000" kern="1200" dirty="0">
              <a:latin typeface="NikoshBAN" panose="02000000000000000000" pitchFamily="2" charset="0"/>
              <a:cs typeface="NikoshBAN" panose="02000000000000000000" pitchFamily="2" charset="0"/>
            </a:rPr>
            <a:t>কাগজ</a:t>
          </a: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174050" y="1199845"/>
        <a:ext cx="2114103" cy="1101752"/>
      </dsp:txXfrm>
    </dsp:sp>
    <dsp:sp modelId="{EE0EEE4E-7B75-4C22-B819-96CDF3314BF0}">
      <dsp:nvSpPr>
        <dsp:cNvPr id="0" name=""/>
        <dsp:cNvSpPr/>
      </dsp:nvSpPr>
      <dsp:spPr>
        <a:xfrm>
          <a:off x="6139773" y="2515921"/>
          <a:ext cx="2182657" cy="1170306"/>
        </a:xfrm>
        <a:prstGeom prst="roundRect">
          <a:avLst>
            <a:gd name="adj" fmla="val 10000"/>
          </a:avLst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560" tIns="121920" rIns="162560" bIns="12192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400" kern="1200" dirty="0">
            <a:solidFill>
              <a:srgbClr val="C00000"/>
            </a:solidFill>
          </a:endParaRPr>
        </a:p>
      </dsp:txBody>
      <dsp:txXfrm>
        <a:off x="6174050" y="2550198"/>
        <a:ext cx="2114103" cy="1101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19ECB-AB83-4684-9B44-61FE71F874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3F43F-B511-4CAF-9418-E5FF19688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84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3F43F-B511-4CAF-9418-E5FF19688E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27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3F43F-B511-4CAF-9418-E5FF19688E4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12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12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3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8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94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41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0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29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2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9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9324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67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4305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514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87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8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9240F-E535-477D-86F9-0693E266460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8D820E-394C-456F-9962-1FFBD8B3A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2068286" y="1224618"/>
            <a:ext cx="6096000" cy="39703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bn-IN" sz="2800" u="sng" dirty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সন্মানিত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শিক্ষকবৃন্দের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জন্য</a:t>
            </a:r>
            <a:endParaRPr lang="en-US" sz="2800" u="sng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ক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F-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যা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শ্রেনিকক্ষে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নীচে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নোট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আকারে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কনটেন্টটি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/সমস্যার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সবিনয়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অনুরোধ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2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DE1F8B-A0A8-49D7-938C-CE5956C68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08" y="171157"/>
            <a:ext cx="5636408" cy="6581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568886-8C00-44E3-A5B5-72EAF73D6D49}"/>
              </a:ext>
            </a:extLst>
          </p:cNvPr>
          <p:cNvSpPr txBox="1"/>
          <p:nvPr/>
        </p:nvSpPr>
        <p:spPr>
          <a:xfrm>
            <a:off x="3348111" y="1153551"/>
            <a:ext cx="5627077" cy="264687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878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6">
            <a:extLst>
              <a:ext uri="{FF2B5EF4-FFF2-40B4-BE49-F238E27FC236}">
                <a16:creationId xmlns:a16="http://schemas.microsoft.com/office/drawing/2014/main" id="{17358F0D-2660-4530-A6C0-19BEA9F66FC0}"/>
              </a:ext>
            </a:extLst>
          </p:cNvPr>
          <p:cNvSpPr txBox="1"/>
          <p:nvPr/>
        </p:nvSpPr>
        <p:spPr>
          <a:xfrm>
            <a:off x="54864" y="2808893"/>
            <a:ext cx="6041136" cy="387209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সাইফুল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সারমারা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নাছির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দ্যালয়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বকশীগঞ্জ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জামালপুর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০১৭২২-৭০৩৭২৭ 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saifulislambtt</a:t>
            </a:r>
            <a:r>
              <a:rPr lang="b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A805C-C0C5-4B64-866D-178D861CB6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" y="82059"/>
            <a:ext cx="1942748" cy="242843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78C5D47-6B5E-46FD-8130-5E7294D206BD}"/>
              </a:ext>
            </a:extLst>
          </p:cNvPr>
          <p:cNvSpPr/>
          <p:nvPr/>
        </p:nvSpPr>
        <p:spPr>
          <a:xfrm>
            <a:off x="6150864" y="2785074"/>
            <a:ext cx="6041136" cy="39197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altLang="en-U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4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altLang="en-US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শ্রেণি- </a:t>
            </a:r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অষ্টম </a:t>
            </a:r>
            <a:r>
              <a:rPr lang="en-US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বিষয়: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সময়ঃ ৪</a:t>
            </a:r>
            <a:r>
              <a:rPr lang="en-US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0</a:t>
            </a:r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মিঃ</a:t>
            </a:r>
          </a:p>
          <a:p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তারিখঃ12/10/২০১৯ইং  </a:t>
            </a:r>
            <a:endParaRPr lang="bn-BD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61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55733" y="73896"/>
            <a:ext cx="9877752" cy="769441"/>
          </a:xfr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 কর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2" y="1340523"/>
            <a:ext cx="3076480" cy="1990344"/>
          </a:xfrm>
        </p:spPr>
      </p:pic>
      <p:sp>
        <p:nvSpPr>
          <p:cNvPr id="8" name="TextBox 7"/>
          <p:cNvSpPr txBox="1"/>
          <p:nvPr/>
        </p:nvSpPr>
        <p:spPr>
          <a:xfrm>
            <a:off x="1472539" y="3494451"/>
            <a:ext cx="2517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পাট শিল্প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49658" y="3614808"/>
            <a:ext cx="2517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পোষাক শিল্প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5916" y="6273225"/>
            <a:ext cx="2517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ওষুধ শিল্প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2540" y="6273392"/>
            <a:ext cx="2517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সিমেন্ট শিল্প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602" y="4318844"/>
            <a:ext cx="3358198" cy="19550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602" y="1287826"/>
            <a:ext cx="3358198" cy="2206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2" y="4172268"/>
            <a:ext cx="3076479" cy="187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9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B7C391-98E7-4EB8-9F45-CB5D01C43E15}"/>
              </a:ext>
            </a:extLst>
          </p:cNvPr>
          <p:cNvSpPr/>
          <p:nvPr/>
        </p:nvSpPr>
        <p:spPr>
          <a:xfrm>
            <a:off x="154745" y="1029230"/>
            <a:ext cx="11774658" cy="37678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15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</a:t>
            </a:r>
            <a:r>
              <a:rPr lang="bn-IN" sz="115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শের প্রাকৃতিক সম্পদ  </a:t>
            </a:r>
            <a:endParaRPr lang="en-US" sz="115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820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2822" y="970671"/>
            <a:ext cx="11586356" cy="458587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IN" sz="7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এই পাঠ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-----</a:t>
            </a:r>
          </a:p>
          <a:p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প্রধান প্রধান শিল্পসমূহের নাম বলতে পারবে</a:t>
            </a:r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bn-BD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শিল্পসমূহ সম্পর্কে ব্যাখ্যা  করতে পারবে।</a:t>
            </a:r>
          </a:p>
          <a:p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শিল্পসমূহ থেকে অর্থনৈতিক প্রবৃদ্ধি সম্পর্কে বলতে পারবে</a:t>
            </a:r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16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6758275"/>
              </p:ext>
            </p:extLst>
          </p:nvPr>
        </p:nvGraphicFramePr>
        <p:xfrm>
          <a:off x="683455" y="475812"/>
          <a:ext cx="10515600" cy="5609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788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57" y="43543"/>
            <a:ext cx="12075885" cy="1090096"/>
          </a:xfr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sz="6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 প্রধান শিল্পসমূহঃ</a:t>
            </a:r>
            <a:endParaRPr lang="en-US" sz="6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20" y="3206169"/>
            <a:ext cx="3005571" cy="17498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844" y="3206169"/>
            <a:ext cx="2685122" cy="1756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44" y="5060867"/>
            <a:ext cx="2497664" cy="16945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21" y="1266306"/>
            <a:ext cx="2893125" cy="18239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826" y="1252609"/>
            <a:ext cx="2735158" cy="18234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080" y="1252609"/>
            <a:ext cx="2723037" cy="18131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461" y="5148578"/>
            <a:ext cx="2753860" cy="17094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779" y="5148578"/>
            <a:ext cx="2279229" cy="17094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82574" y="3727592"/>
            <a:ext cx="1258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 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8485" y="1844328"/>
            <a:ext cx="1258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পাট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33215" y="1899652"/>
            <a:ext cx="1258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চিংড়ি</a:t>
            </a:r>
            <a:r>
              <a:rPr lang="bn-BD" sz="2800" dirty="0">
                <a:solidFill>
                  <a:srgbClr val="0070C0"/>
                </a:solidFill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59649" y="3800442"/>
            <a:ext cx="1258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কাগজ </a:t>
            </a:r>
            <a:endParaRPr lang="en-US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1297" y="5488125"/>
            <a:ext cx="1258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বস্ত্র 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968852" y="3902573"/>
            <a:ext cx="1386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সিমেন্ট 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97387" y="5711687"/>
            <a:ext cx="1258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তুলা </a:t>
            </a:r>
            <a:endParaRPr lang="en-US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1987" y="5749585"/>
            <a:ext cx="1258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চামড়া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74990" y="1456277"/>
            <a:ext cx="1258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চিনি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433" y="3130921"/>
            <a:ext cx="231457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0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98802" y="367996"/>
            <a:ext cx="6946195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চামড়াঃ চামড়া শিল্প থেকে আমরা ব্যগ,জুতা সহ আরও অনেক কিছু পেয়ে থাকি।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98802" y="2287986"/>
            <a:ext cx="6946196" cy="156966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চিনিঃ আঁখ থেকে চিনি উৎপাদন করে দেশের চাহিদা পূরণ করা হয়।  </a:t>
            </a:r>
            <a:endParaRPr lang="en-US" sz="4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98802" y="4549254"/>
            <a:ext cx="7199690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ওষুধঃ একটি সম্ভাবনাময় শিল্প। অন্যান্য দেশসমূহ থেকে সল্পমূল্যে ওষুধ পাওয়া যায়। 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5197" y="201751"/>
            <a:ext cx="3051017" cy="16833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97" y="2219533"/>
            <a:ext cx="3051017" cy="20326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97" y="4549254"/>
            <a:ext cx="3155867" cy="1803352"/>
          </a:xfrm>
          <a:prstGeom prst="rect">
            <a:avLst/>
          </a:prstGeom>
        </p:spPr>
      </p:pic>
      <p:sp>
        <p:nvSpPr>
          <p:cNvPr id="16" name="Arrow: Left 15">
            <a:extLst>
              <a:ext uri="{FF2B5EF4-FFF2-40B4-BE49-F238E27FC236}">
                <a16:creationId xmlns:a16="http://schemas.microsoft.com/office/drawing/2014/main" id="{3C0F9794-A4E6-4D85-ACC9-F33AA71499F0}"/>
              </a:ext>
            </a:extLst>
          </p:cNvPr>
          <p:cNvSpPr/>
          <p:nvPr/>
        </p:nvSpPr>
        <p:spPr>
          <a:xfrm rot="10800000">
            <a:off x="3381065" y="646583"/>
            <a:ext cx="1345679" cy="913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Left 21">
            <a:extLst>
              <a:ext uri="{FF2B5EF4-FFF2-40B4-BE49-F238E27FC236}">
                <a16:creationId xmlns:a16="http://schemas.microsoft.com/office/drawing/2014/main" id="{775C046C-C4A5-4DA8-8EA6-8DF7F6724F22}"/>
              </a:ext>
            </a:extLst>
          </p:cNvPr>
          <p:cNvSpPr/>
          <p:nvPr/>
        </p:nvSpPr>
        <p:spPr>
          <a:xfrm rot="10800000">
            <a:off x="3437333" y="4795589"/>
            <a:ext cx="1289410" cy="8455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Left 22">
            <a:extLst>
              <a:ext uri="{FF2B5EF4-FFF2-40B4-BE49-F238E27FC236}">
                <a16:creationId xmlns:a16="http://schemas.microsoft.com/office/drawing/2014/main" id="{CECAE061-F033-4F76-B7C7-BD3C66076B6F}"/>
              </a:ext>
            </a:extLst>
          </p:cNvPr>
          <p:cNvSpPr/>
          <p:nvPr/>
        </p:nvSpPr>
        <p:spPr>
          <a:xfrm rot="10800000">
            <a:off x="3381064" y="2760937"/>
            <a:ext cx="1345679" cy="8455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3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6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6DFF66-9D5B-481D-A543-352B2D2C1589}"/>
              </a:ext>
            </a:extLst>
          </p:cNvPr>
          <p:cNvSpPr txBox="1"/>
          <p:nvPr/>
        </p:nvSpPr>
        <p:spPr>
          <a:xfrm>
            <a:off x="4724748" y="435877"/>
            <a:ext cx="723279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পাটঃ একসময় পাট ছিল প্রধান অর্থকরী ফসল। পাটকে সোনালী আঁশ বলা হয়।  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116E9C-C5F7-4EF7-B97D-CB3A2B0FEF93}"/>
              </a:ext>
            </a:extLst>
          </p:cNvPr>
          <p:cNvSpPr txBox="1"/>
          <p:nvPr/>
        </p:nvSpPr>
        <p:spPr>
          <a:xfrm>
            <a:off x="4724748" y="2515373"/>
            <a:ext cx="723279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চাঃ চা জনপ্রিয় পানীয় হিসেবে সারা বিশ্বে পরিচিত।</a:t>
            </a:r>
            <a:endParaRPr lang="en-US" sz="4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A7C05-CE5A-46CE-8D42-58CE3E9FD39D}"/>
              </a:ext>
            </a:extLst>
          </p:cNvPr>
          <p:cNvSpPr txBox="1"/>
          <p:nvPr/>
        </p:nvSpPr>
        <p:spPr>
          <a:xfrm>
            <a:off x="4724748" y="4864303"/>
            <a:ext cx="7232790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পোশাকঃ বর্তমানে বাংলাদেশের তৈরী পোশাক সারা বিশ্বেই রপ্তানী করা হয়।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1A5190-3411-4785-9465-DA02421577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2" y="0"/>
            <a:ext cx="3333153" cy="19332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413262-BBF9-45E6-8032-B9CC266F57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2" y="2098140"/>
            <a:ext cx="3333153" cy="2233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E44622-E25F-4C24-81F0-2F7353A29F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4462" y="4496233"/>
            <a:ext cx="3333153" cy="2121133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01E11BEA-E383-456D-8EBA-42E11BB4F1DF}"/>
              </a:ext>
            </a:extLst>
          </p:cNvPr>
          <p:cNvSpPr/>
          <p:nvPr/>
        </p:nvSpPr>
        <p:spPr>
          <a:xfrm rot="10956105">
            <a:off x="3703048" y="607904"/>
            <a:ext cx="886266" cy="7174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4B3B07CD-CEAD-4B4F-ABA2-1BCA7D178B62}"/>
              </a:ext>
            </a:extLst>
          </p:cNvPr>
          <p:cNvSpPr/>
          <p:nvPr/>
        </p:nvSpPr>
        <p:spPr>
          <a:xfrm rot="10800000">
            <a:off x="3703048" y="2856020"/>
            <a:ext cx="886266" cy="7174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6667C0EC-AD79-4D97-9F60-EE541563E169}"/>
              </a:ext>
            </a:extLst>
          </p:cNvPr>
          <p:cNvSpPr/>
          <p:nvPr/>
        </p:nvSpPr>
        <p:spPr>
          <a:xfrm rot="10800000">
            <a:off x="3703048" y="5228852"/>
            <a:ext cx="886266" cy="7174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27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216286"/>
              </p:ext>
            </p:extLst>
          </p:nvPr>
        </p:nvGraphicFramePr>
        <p:xfrm>
          <a:off x="1797844" y="221685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81537" y="178130"/>
            <a:ext cx="6044540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খুজে বের কর </a:t>
            </a:r>
            <a:endParaRPr lang="en-US" sz="8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148114" y="4818742"/>
            <a:ext cx="7758128" cy="1044693"/>
            <a:chOff x="2148114" y="4818742"/>
            <a:chExt cx="7758128" cy="1044693"/>
          </a:xfrm>
        </p:grpSpPr>
        <p:sp>
          <p:nvSpPr>
            <p:cNvPr id="3" name="TextBox 2"/>
            <p:cNvSpPr txBox="1"/>
            <p:nvPr/>
          </p:nvSpPr>
          <p:spPr>
            <a:xfrm>
              <a:off x="2148114" y="4847772"/>
              <a:ext cx="49348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/>
                <a:t>?</a:t>
              </a:r>
              <a:endParaRPr lang="en-US" sz="6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03807" y="4847771"/>
              <a:ext cx="49348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/>
                <a:t>?</a:t>
              </a:r>
              <a:endParaRPr lang="en-US" sz="6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412757" y="4818742"/>
              <a:ext cx="49348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/>
                <a:t>?</a:t>
              </a:r>
              <a:endParaRPr lang="en-US" sz="6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9954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1452" y="5605752"/>
            <a:ext cx="11229096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২.পাট শিল্প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 </a:t>
            </a:r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ওষুধ শি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ল্পের </a:t>
            </a:r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ব্যবহার সম্পর্কে লিখ। 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390C5E-7C79-44DB-9CD4-ED374E9CF044}"/>
              </a:ext>
            </a:extLst>
          </p:cNvPr>
          <p:cNvSpPr/>
          <p:nvPr/>
        </p:nvSpPr>
        <p:spPr>
          <a:xfrm>
            <a:off x="239150" y="149442"/>
            <a:ext cx="11380763" cy="1446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8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bn-BD" sz="8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8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7DA16-D2A8-4901-9D33-74B28F55B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031" y="1899138"/>
            <a:ext cx="3601179" cy="360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8447" y="3395097"/>
            <a:ext cx="10655106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২.বাংলাদেশে সম্ভাবনাময় </a:t>
            </a:r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bn-BD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শিল্পের নাম লিখ।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556783"/>
            <a:ext cx="3944816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পাট,</a:t>
            </a:r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পোষাক,</a:t>
            </a:r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চা।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447" y="4294966"/>
            <a:ext cx="1038781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 </a:t>
            </a: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চিনি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চিংড়ি, বস্ত্র  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38F5D7-242D-44FC-96B6-945878E77FD2}"/>
              </a:ext>
            </a:extLst>
          </p:cNvPr>
          <p:cNvSpPr/>
          <p:nvPr/>
        </p:nvSpPr>
        <p:spPr>
          <a:xfrm>
            <a:off x="689317" y="346388"/>
            <a:ext cx="11000935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6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US" sz="66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ECD240B-B9FA-4675-9AF6-4765C95A34C5}"/>
              </a:ext>
            </a:extLst>
          </p:cNvPr>
          <p:cNvSpPr txBox="1">
            <a:spLocks/>
          </p:cNvSpPr>
          <p:nvPr/>
        </p:nvSpPr>
        <p:spPr>
          <a:xfrm>
            <a:off x="793651" y="5030095"/>
            <a:ext cx="10655106" cy="763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  ৫টি  </a:t>
            </a:r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</a:t>
            </a:r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ল্পের নাম বল । </a:t>
            </a:r>
            <a:endParaRPr lang="bn-BD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Wingdings 3" charset="2"/>
              <a:buNone/>
            </a:pPr>
            <a:endParaRPr lang="bn-BD" dirty="0">
              <a:solidFill>
                <a:srgbClr val="00B050"/>
              </a:solidFill>
            </a:endParaRPr>
          </a:p>
          <a:p>
            <a:pPr marL="0" indent="0">
              <a:buFont typeface="Wingdings 3" charset="2"/>
              <a:buNone/>
            </a:pPr>
            <a:endParaRPr lang="bn-BD" dirty="0">
              <a:solidFill>
                <a:srgbClr val="00B05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C8939D-B590-4984-A77C-B36EF885B8AC}"/>
              </a:ext>
            </a:extLst>
          </p:cNvPr>
          <p:cNvSpPr txBox="1"/>
          <p:nvPr/>
        </p:nvSpPr>
        <p:spPr>
          <a:xfrm>
            <a:off x="838200" y="5970000"/>
            <a:ext cx="9444698" cy="65129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পাট,</a:t>
            </a:r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পোষাক,</a:t>
            </a:r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চিংড়ি, বস্ত্র  , সিমেন্ট  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932325F-4F38-4020-B9B2-847BA74818BA}"/>
              </a:ext>
            </a:extLst>
          </p:cNvPr>
          <p:cNvSpPr txBox="1">
            <a:spLocks/>
          </p:cNvSpPr>
          <p:nvPr/>
        </p:nvSpPr>
        <p:spPr>
          <a:xfrm>
            <a:off x="768447" y="1604738"/>
            <a:ext cx="10655106" cy="7634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১.বাংলাদেশের প্রধান তিনটি শিল্প কি</a:t>
            </a:r>
            <a:r>
              <a:rPr lang="en-US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কি?</a:t>
            </a:r>
          </a:p>
          <a:p>
            <a:pPr marL="0" indent="0">
              <a:buFont typeface="Wingdings 3" charset="2"/>
              <a:buNone/>
            </a:pPr>
            <a:endParaRPr lang="bn-BD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40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5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5280" y="4902112"/>
            <a:ext cx="1152144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১.শিল্পসমূহের মাধ্যমে কীভাবে দেশের অর্থনীতির উন্নতি</a:t>
            </a:r>
            <a:r>
              <a:rPr lang="bn-IN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করা যায় তার একটি তালিকা লিখে আনবে । </a:t>
            </a:r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AD6157-2BC2-4747-A9F6-74A30B0EAF37}"/>
              </a:ext>
            </a:extLst>
          </p:cNvPr>
          <p:cNvSpPr/>
          <p:nvPr/>
        </p:nvSpPr>
        <p:spPr>
          <a:xfrm>
            <a:off x="162333" y="136571"/>
            <a:ext cx="11867333" cy="1336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8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</a:t>
            </a:r>
            <a:endParaRPr lang="en-US" sz="8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5D2E7E-141E-433D-A7D3-4662F3CEC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354" y="1685925"/>
            <a:ext cx="4692238" cy="311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2C96C2-1DB6-442D-802B-58AB3D57D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1" y="140829"/>
            <a:ext cx="5992837" cy="65660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9D5F6C-5DB7-4961-98B3-53EFA0FFDB79}"/>
              </a:ext>
            </a:extLst>
          </p:cNvPr>
          <p:cNvSpPr txBox="1"/>
          <p:nvPr/>
        </p:nvSpPr>
        <p:spPr>
          <a:xfrm>
            <a:off x="3094891" y="1111348"/>
            <a:ext cx="5992837" cy="31547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99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99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3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526</TotalTime>
  <Words>368</Words>
  <Application>Microsoft Office PowerPoint</Application>
  <PresentationFormat>Widescreen</PresentationFormat>
  <Paragraphs>74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নিচের ছবিগুলো লক্ষ কর</vt:lpstr>
      <vt:lpstr>PowerPoint Presentation</vt:lpstr>
      <vt:lpstr>PowerPoint Presentation</vt:lpstr>
      <vt:lpstr>PowerPoint Presentation</vt:lpstr>
      <vt:lpstr>প্রধান প্রধান শিল্পসমূহঃ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user4</dc:creator>
  <cp:lastModifiedBy>DOEL</cp:lastModifiedBy>
  <cp:revision>72</cp:revision>
  <dcterms:created xsi:type="dcterms:W3CDTF">2019-03-29T06:20:16Z</dcterms:created>
  <dcterms:modified xsi:type="dcterms:W3CDTF">2019-10-12T05:34:14Z</dcterms:modified>
</cp:coreProperties>
</file>