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64" r:id="rId11"/>
    <p:sldId id="265" r:id="rId12"/>
    <p:sldId id="272" r:id="rId13"/>
    <p:sldId id="266" r:id="rId14"/>
    <p:sldId id="267" r:id="rId15"/>
    <p:sldId id="268" r:id="rId16"/>
    <p:sldId id="269" r:id="rId17"/>
    <p:sldId id="27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-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A2DB66-AE78-453B-802B-FEF8DD56C18A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2B5BD7-ACB8-4CDB-8949-CCF6DDC00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442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B5BD7-ACB8-4CDB-8949-CCF6DDC006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652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2B5BD7-ACB8-4CDB-8949-CCF6DDC0068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597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1273626-0910-4C20-AFD4-347B612E8ECE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8910684-3EFF-47E0-900D-74D08B1D5576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0220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73626-0910-4C20-AFD4-347B612E8ECE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10684-3EFF-47E0-900D-74D08B1D5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641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73626-0910-4C20-AFD4-347B612E8ECE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10684-3EFF-47E0-900D-74D08B1D5576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9560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73626-0910-4C20-AFD4-347B612E8ECE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10684-3EFF-47E0-900D-74D08B1D5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584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73626-0910-4C20-AFD4-347B612E8ECE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10684-3EFF-47E0-900D-74D08B1D5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88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73626-0910-4C20-AFD4-347B612E8ECE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10684-3EFF-47E0-900D-74D08B1D5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097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73626-0910-4C20-AFD4-347B612E8ECE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10684-3EFF-47E0-900D-74D08B1D5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383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73626-0910-4C20-AFD4-347B612E8ECE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10684-3EFF-47E0-900D-74D08B1D5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123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73626-0910-4C20-AFD4-347B612E8ECE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10684-3EFF-47E0-900D-74D08B1D5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812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73626-0910-4C20-AFD4-347B612E8ECE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10684-3EFF-47E0-900D-74D08B1D5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003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73626-0910-4C20-AFD4-347B612E8ECE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10684-3EFF-47E0-900D-74D08B1D5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76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11273626-0910-4C20-AFD4-347B612E8ECE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58910684-3EFF-47E0-900D-74D08B1D5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196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63" y="-2"/>
            <a:ext cx="11782268" cy="650038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1484027" y="1993690"/>
            <a:ext cx="14665377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39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239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6371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2" name="breeze.wav"/>
          </p:stSnd>
        </p:sndAc>
      </p:transition>
    </mc:Choice>
    <mc:Fallback xmlns="">
      <p:transition spd="slow">
        <p:fade/>
        <p:sndAc>
          <p:stSnd>
            <p:snd r:embed="rId4" name="breez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4279693" y="327313"/>
            <a:ext cx="3822492" cy="1708878"/>
          </a:xfrm>
          <a:prstGeom prst="horizontalScroll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31370" y="2548328"/>
            <a:ext cx="2803161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শংকর চন্দ্র দাস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3852472" y="2428406"/>
            <a:ext cx="1558977" cy="10242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নামঃ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623280" y="3452680"/>
            <a:ext cx="7734923" cy="2904903"/>
            <a:chOff x="2623280" y="3452680"/>
            <a:chExt cx="7734923" cy="2904903"/>
          </a:xfrm>
        </p:grpSpPr>
        <p:sp>
          <p:nvSpPr>
            <p:cNvPr id="5" name="Right Arrow 4"/>
            <p:cNvSpPr/>
            <p:nvPr/>
          </p:nvSpPr>
          <p:spPr>
            <a:xfrm>
              <a:off x="3852472" y="3452680"/>
              <a:ext cx="1558977" cy="102937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40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পদবীঃ</a:t>
              </a:r>
              <a:endPara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531370" y="3597639"/>
              <a:ext cx="2803161" cy="707886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bn-IN" sz="40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সহকারী শিক্ষক</a:t>
              </a:r>
              <a:endParaRPr lang="en-US" sz="40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623280" y="4661941"/>
              <a:ext cx="7734923" cy="707886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bn-IN" sz="40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৮০ নং পশ্চিম পাটুলী সরকারী প্রাথমিক বিদ্যালয়</a:t>
              </a:r>
              <a:endParaRPr lang="en-US" sz="40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137286" y="5649697"/>
              <a:ext cx="4107307" cy="707886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IN" sz="40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বাজিতপুর, কিশোরগঞ্জ।</a:t>
              </a:r>
              <a:endParaRPr lang="en-US" sz="40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421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32353" y="614597"/>
            <a:ext cx="2758191" cy="6895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4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Vertical Scroll 2"/>
          <p:cNvSpPr/>
          <p:nvPr/>
        </p:nvSpPr>
        <p:spPr>
          <a:xfrm>
            <a:off x="6385810" y="1543987"/>
            <a:ext cx="5531370" cy="4841823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IN" sz="36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IN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শ্রেণীঃ ২য়</a:t>
            </a:r>
          </a:p>
          <a:p>
            <a:pPr algn="ctr"/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গণিত</a:t>
            </a:r>
          </a:p>
          <a:p>
            <a:pPr algn="ctr"/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 ৩</a:t>
            </a:r>
          </a:p>
          <a:p>
            <a:pPr algn="ctr"/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 বিয়োগ</a:t>
            </a:r>
          </a:p>
          <a:p>
            <a:pPr algn="ctr"/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 ২ অংকের সংখ্যা।</a:t>
            </a:r>
          </a:p>
          <a:p>
            <a:pPr algn="ctr"/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৪০ মিনিট</a:t>
            </a:r>
          </a:p>
          <a:p>
            <a:pPr algn="ctr"/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 ১২ জুন ২০১৯ ইং</a:t>
            </a:r>
          </a:p>
          <a:p>
            <a:pPr algn="ctr"/>
            <a:endParaRPr lang="bn-IN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IN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688" t="19314" r="29047" b="6916"/>
          <a:stretch/>
        </p:blipFill>
        <p:spPr>
          <a:xfrm>
            <a:off x="659567" y="1409075"/>
            <a:ext cx="3252866" cy="497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43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ave 2"/>
          <p:cNvSpPr/>
          <p:nvPr/>
        </p:nvSpPr>
        <p:spPr>
          <a:xfrm>
            <a:off x="2923081" y="389744"/>
            <a:ext cx="6395491" cy="1439056"/>
          </a:xfrm>
          <a:prstGeom prst="wav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চল দেখি এখানে কি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450" y="2577071"/>
            <a:ext cx="2079886" cy="166390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773" y="4585775"/>
            <a:ext cx="2079886" cy="166390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197" y="4354660"/>
            <a:ext cx="2079886" cy="166390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678" y="4364656"/>
            <a:ext cx="2079886" cy="1663909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864" y="2497121"/>
            <a:ext cx="2079886" cy="166390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159" y="4475844"/>
            <a:ext cx="2079886" cy="166390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764" y="2570836"/>
            <a:ext cx="2079886" cy="1663909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433" y="4515821"/>
            <a:ext cx="2079886" cy="1663909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54" y="4364656"/>
            <a:ext cx="2079886" cy="1663909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433" y="2567075"/>
            <a:ext cx="2079886" cy="1663909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333" y="2497122"/>
            <a:ext cx="2079886" cy="166390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47" y="2567076"/>
            <a:ext cx="2079886" cy="1663909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10053875" y="331030"/>
            <a:ext cx="1768839" cy="2497123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12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কবুতর</a:t>
            </a:r>
            <a:endParaRPr lang="en-US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0047064" y="525902"/>
            <a:ext cx="1921239" cy="210737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চলে গেল</a:t>
            </a:r>
          </a:p>
          <a:p>
            <a:pPr algn="ctr"/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৫টি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10132727" y="605852"/>
            <a:ext cx="1768839" cy="210737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রইল ৭টি</a:t>
            </a:r>
            <a:endParaRPr lang="en-US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55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2" grpId="1" animBg="1"/>
      <p:bldP spid="16" grpId="0" animBg="1"/>
      <p:bldP spid="16" grpId="1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222885" y="119921"/>
            <a:ext cx="4931764" cy="1304145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6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ঘোষণা</a:t>
            </a:r>
            <a:endParaRPr lang="en-US" sz="6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9917" t="18289" r="30892" b="13269"/>
          <a:stretch/>
        </p:blipFill>
        <p:spPr>
          <a:xfrm>
            <a:off x="8396523" y="1094282"/>
            <a:ext cx="3205863" cy="5456419"/>
          </a:xfrm>
          <a:prstGeom prst="rect">
            <a:avLst/>
          </a:prstGeom>
        </p:spPr>
      </p:pic>
      <p:sp>
        <p:nvSpPr>
          <p:cNvPr id="4" name="Horizontal Scroll 3"/>
          <p:cNvSpPr/>
          <p:nvPr/>
        </p:nvSpPr>
        <p:spPr>
          <a:xfrm>
            <a:off x="1319134" y="1588958"/>
            <a:ext cx="6026046" cy="4212236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9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</a:p>
          <a:p>
            <a:pPr algn="ctr"/>
            <a:r>
              <a:rPr lang="bn-IN" sz="9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endParaRPr lang="en-US" sz="9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49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957403" y="239842"/>
            <a:ext cx="2893101" cy="1394085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6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82" y="1666533"/>
            <a:ext cx="1531748" cy="15317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82" y="3816869"/>
            <a:ext cx="1616203" cy="1616203"/>
          </a:xfrm>
          <a:prstGeom prst="rect">
            <a:avLst/>
          </a:prstGeom>
        </p:spPr>
      </p:pic>
      <p:sp>
        <p:nvSpPr>
          <p:cNvPr id="5" name="Notched Right Arrow 4"/>
          <p:cNvSpPr/>
          <p:nvPr/>
        </p:nvSpPr>
        <p:spPr>
          <a:xfrm>
            <a:off x="1783830" y="1416570"/>
            <a:ext cx="9908499" cy="203167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১- উপকরণ ব্যবহার করে বিয়োগ করতে পারবে।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Notched Right Arrow 6"/>
          <p:cNvSpPr/>
          <p:nvPr/>
        </p:nvSpPr>
        <p:spPr>
          <a:xfrm>
            <a:off x="1783830" y="3521194"/>
            <a:ext cx="10253271" cy="220755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 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১- </a:t>
            </a:r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হাতে না রেখে দুই অঙ্কের সংখ্যার বিয়োগ করতে পারবে।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67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08486" y="524656"/>
            <a:ext cx="5561350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এসো আমরা নিচের চিত্রটি দেখি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34716" y="1184223"/>
            <a:ext cx="1554778" cy="5038449"/>
            <a:chOff x="434716" y="1184223"/>
            <a:chExt cx="1554778" cy="503844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192" t="4153" r="24257" b="12350"/>
            <a:stretch/>
          </p:blipFill>
          <p:spPr>
            <a:xfrm>
              <a:off x="434716" y="1184223"/>
              <a:ext cx="1554778" cy="4212237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479687" y="5576341"/>
              <a:ext cx="1244183" cy="64633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bn-IN" sz="36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শরীফুল</a:t>
              </a:r>
              <a:endParaRPr lang="en-US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374147" y="1605156"/>
            <a:ext cx="1933731" cy="4881120"/>
            <a:chOff x="9374147" y="1605156"/>
            <a:chExt cx="1933731" cy="4881120"/>
          </a:xfrm>
        </p:grpSpPr>
        <p:sp>
          <p:nvSpPr>
            <p:cNvPr id="6" name="TextBox 5"/>
            <p:cNvSpPr txBox="1"/>
            <p:nvPr/>
          </p:nvSpPr>
          <p:spPr>
            <a:xfrm>
              <a:off x="9728616" y="5501391"/>
              <a:ext cx="1224794" cy="98488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bn-IN" sz="40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রিজা</a:t>
              </a:r>
            </a:p>
            <a:p>
              <a:endParaRPr lang="en-US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73" t="4924" r="16760"/>
            <a:stretch/>
          </p:blipFill>
          <p:spPr>
            <a:xfrm>
              <a:off x="9374147" y="1605156"/>
              <a:ext cx="1933731" cy="3762531"/>
            </a:xfrm>
            <a:prstGeom prst="rect">
              <a:avLst/>
            </a:prstGeom>
            <a:noFill/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6"/>
            </a:fontRef>
          </p:style>
        </p:pic>
      </p:grpSp>
      <p:sp>
        <p:nvSpPr>
          <p:cNvPr id="5" name="Rectangle 4"/>
          <p:cNvSpPr/>
          <p:nvPr/>
        </p:nvSpPr>
        <p:spPr>
          <a:xfrm>
            <a:off x="1933732" y="5041399"/>
            <a:ext cx="6680116" cy="64457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শরীফুল-এর কাছে কয়টি আপেল আছে?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696232" y="5192935"/>
            <a:ext cx="2545647" cy="5651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১৩টি</a:t>
            </a: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018010" y="5716493"/>
            <a:ext cx="7500744" cy="64457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রিজাকে দেওয়া হল ৬ টি তাহলে থাকল কয়টি?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829600" y="5758096"/>
            <a:ext cx="2545647" cy="5651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 টি</a:t>
            </a: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Oval Callout 11"/>
          <p:cNvSpPr/>
          <p:nvPr/>
        </p:nvSpPr>
        <p:spPr>
          <a:xfrm rot="4429652">
            <a:off x="2700908" y="1264494"/>
            <a:ext cx="2179236" cy="3250872"/>
          </a:xfrm>
          <a:prstGeom prst="wedgeEllipse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26818" y="2267022"/>
            <a:ext cx="707530" cy="471324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68537" y="2343112"/>
            <a:ext cx="707530" cy="471324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94718" y="2751784"/>
            <a:ext cx="705929" cy="47025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86764" y="2844210"/>
            <a:ext cx="707530" cy="471324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17114" y="2710591"/>
            <a:ext cx="707530" cy="471324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54214" y="3312319"/>
            <a:ext cx="707530" cy="471324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25031" y="1895001"/>
            <a:ext cx="707530" cy="471324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16489" y="3421398"/>
            <a:ext cx="707530" cy="471324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34553" y="2598638"/>
            <a:ext cx="707530" cy="471324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79001" y="2979968"/>
            <a:ext cx="707530" cy="471324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19493" y="3176548"/>
            <a:ext cx="707530" cy="471324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43978" y="1951305"/>
            <a:ext cx="707530" cy="471324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54561" y="2386300"/>
            <a:ext cx="707530" cy="471324"/>
          </a:xfrm>
          <a:prstGeom prst="rect">
            <a:avLst/>
          </a:prstGeom>
        </p:spPr>
      </p:pic>
      <p:sp>
        <p:nvSpPr>
          <p:cNvPr id="13" name="Oval Callout 12"/>
          <p:cNvSpPr/>
          <p:nvPr/>
        </p:nvSpPr>
        <p:spPr>
          <a:xfrm rot="15296399">
            <a:off x="6225905" y="1354401"/>
            <a:ext cx="2845466" cy="2889009"/>
          </a:xfrm>
          <a:prstGeom prst="wedgeEllipse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42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33333E-6 L 0.07006 -0.04189 C 0.08464 -0.05139 0.10652 -0.05625 0.12956 -0.05625 C 0.15573 -0.05625 0.17657 -0.05139 0.19128 -0.04189 L 0.26146 -3.33333E-6 " pathEditMode="relative" rAng="0" ptsTypes="AAAAA">
                                      <p:cBhvr>
                                        <p:cTn id="19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73" y="-2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4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17 0 C 0.025 0 0.034 -0.014 0.042 -0.016 C 0.048 -0.016 0.059 -0.003 0.064 -0.003 C 0.071 -0.003 0.078 -0.007 0.091 -0.007 L 0.1 -0.162 L 0.11 0.025 L 0.122 0 L 0.132 -0.007 L 0.156 -0.001 C 0.167 -0.004 0.176 -0.017 0.187 -0.022 C 0.191 -0.023 0.2 -0.024 0.206 -0.022 C 0.212 -0.02 0.217 -0.006 0.219 -0.005 C 0.222 -0.001 0.229 -0.005 0.233 -0.003 L 0.239 0 L 0.25 0 E" pathEditMode="relative" ptsTypes="">
                                      <p:cBhvr>
                                        <p:cTn id="194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9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17 0 C 0.025 0 0.034 -0.014 0.042 -0.016 C 0.048 -0.016 0.059 -0.003 0.064 -0.003 C 0.071 -0.003 0.078 -0.007 0.091 -0.007 L 0.1 -0.162 L 0.11 0.025 L 0.122 0 L 0.132 -0.007 L 0.156 -0.001 C 0.167 -0.004 0.176 -0.017 0.187 -0.022 C 0.191 -0.023 0.2 -0.024 0.206 -0.022 C 0.212 -0.02 0.217 -0.006 0.219 -0.005 C 0.222 -0.001 0.229 -0.005 0.233 -0.003 L 0.239 0 L 0.25 0 E" pathEditMode="relative" ptsTypes="">
                                      <p:cBhvr>
                                        <p:cTn id="202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5 0.028 0.062 0.062 0.062 C 0.097 0.062 0.125 0.035 0.125 0 C 0.125 -0.035 0.153 -0.062 0.188 -0.062 C 0.222 -0.062 0.25 -0.035 0.25 0 E" pathEditMode="relative" ptsTypes="">
                                      <p:cBhvr>
                                        <p:cTn id="20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4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17 0 C 0.025 0 0.034 -0.014 0.042 -0.016 C 0.048 -0.016 0.059 -0.003 0.064 -0.003 C 0.071 -0.003 0.078 -0.007 0.091 -0.007 L 0.1 -0.162 L 0.11 0.025 L 0.122 0 L 0.132 -0.007 L 0.156 -0.001 C 0.167 -0.004 0.176 -0.017 0.187 -0.022 C 0.191 -0.023 0.2 -0.024 0.206 -0.022 C 0.212 -0.02 0.217 -0.006 0.219 -0.005 C 0.222 -0.001 0.229 -0.005 0.233 -0.003 L 0.239 0 L 0.25 0 E" pathEditMode="relative" ptsTypes="">
                                      <p:cBhvr>
                                        <p:cTn id="210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43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8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ppt_x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6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019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076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169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0296"/>
                                          </p:val>
                                        </p:tav>
                                        <p:tav tm="25000">
                                          <p:val>
                                            <p:strVal val="ppt_y+0.0454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0639"/>
                                          </p:val>
                                        </p:tav>
                                        <p:tav tm="35000">
                                          <p:val>
                                            <p:strVal val="ppt_y+0.0846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071"/>
                                          </p:val>
                                        </p:tav>
                                        <p:tav tm="45000">
                                          <p:val>
                                            <p:strVal val="ppt_y+0.1307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ppt_y+0.1792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029"/>
                                          </p:val>
                                        </p:tav>
                                        <p:tav tm="65000">
                                          <p:val>
                                            <p:strVal val="ppt_y+0.2253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461"/>
                                          </p:val>
                                        </p:tav>
                                        <p:tav tm="75000">
                                          <p:val>
                                            <p:strVal val="ppt_y+0.2646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2804"/>
                                          </p:val>
                                        </p:tav>
                                        <p:tav tm="85000">
                                          <p:val>
                                            <p:strVal val="ppt_y+0.2931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024"/>
                                          </p:val>
                                        </p:tav>
                                        <p:tav tm="95000">
                                          <p:val>
                                            <p:strVal val="ppt_y+0.308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4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2" dur="100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5" grpId="1" animBg="1"/>
      <p:bldP spid="8" grpId="0" animBg="1"/>
      <p:bldP spid="8" grpId="1" animBg="1"/>
      <p:bldP spid="24" grpId="0" animBg="1"/>
      <p:bldP spid="24" grpId="1" animBg="1"/>
      <p:bldP spid="25" grpId="0" animBg="1"/>
      <p:bldP spid="25" grpId="1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val 29"/>
          <p:cNvSpPr/>
          <p:nvPr/>
        </p:nvSpPr>
        <p:spPr>
          <a:xfrm>
            <a:off x="3061195" y="1160881"/>
            <a:ext cx="2351667" cy="268324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২৪ টি কলম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6642486" y="1209208"/>
            <a:ext cx="2365078" cy="255645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6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১৩টি</a:t>
            </a:r>
          </a:p>
          <a:p>
            <a:pPr algn="ctr"/>
            <a:r>
              <a:rPr lang="bn-IN" sz="6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কলম</a:t>
            </a:r>
            <a:endParaRPr lang="en-US" sz="6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418746" y="809835"/>
            <a:ext cx="134940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9900" b="1" dirty="0" smtClean="0"/>
              <a:t>-</a:t>
            </a:r>
            <a:endParaRPr lang="en-US" b="1" dirty="0"/>
          </a:p>
        </p:txBody>
      </p:sp>
      <p:sp>
        <p:nvSpPr>
          <p:cNvPr id="49" name="Flowchart: Preparation 48"/>
          <p:cNvSpPr/>
          <p:nvPr/>
        </p:nvSpPr>
        <p:spPr>
          <a:xfrm>
            <a:off x="4749166" y="4177224"/>
            <a:ext cx="2578308" cy="1619561"/>
          </a:xfrm>
          <a:prstGeom prst="flowChartPreparatio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১১টি</a:t>
            </a:r>
          </a:p>
          <a:p>
            <a:pPr algn="ctr"/>
            <a:r>
              <a:rPr lang="bn-IN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কলম</a:t>
            </a:r>
            <a:endParaRPr lang="en-US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496" y="415411"/>
            <a:ext cx="2621507" cy="21337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7383" y="253405"/>
            <a:ext cx="2621507" cy="21337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69" y="2487433"/>
            <a:ext cx="2621507" cy="2133785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1169994" y="2899429"/>
            <a:ext cx="495576" cy="1986038"/>
            <a:chOff x="11273314" y="3019853"/>
            <a:chExt cx="495576" cy="1986038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4" t="44831" r="2175" b="43953"/>
            <a:stretch/>
          </p:blipFill>
          <p:spPr>
            <a:xfrm rot="16200000">
              <a:off x="10741602" y="3881949"/>
              <a:ext cx="1889384" cy="165192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4" t="44831" r="2175" b="43953"/>
            <a:stretch/>
          </p:blipFill>
          <p:spPr>
            <a:xfrm rot="16200000">
              <a:off x="10411218" y="3978603"/>
              <a:ext cx="1889384" cy="165192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4" t="44831" r="2175" b="43953"/>
            <a:stretch/>
          </p:blipFill>
          <p:spPr>
            <a:xfrm rot="16200000">
              <a:off x="10576410" y="3930276"/>
              <a:ext cx="1889384" cy="165192"/>
            </a:xfrm>
            <a:prstGeom prst="rect">
              <a:avLst/>
            </a:prstGeom>
          </p:spPr>
        </p:pic>
      </p:grp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" t="44831" r="2175" b="43953"/>
          <a:stretch/>
        </p:blipFill>
        <p:spPr>
          <a:xfrm rot="16200000">
            <a:off x="-534683" y="5562824"/>
            <a:ext cx="1889384" cy="1651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706" y="4621218"/>
            <a:ext cx="499915" cy="198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86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9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5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46" grpId="0" animBg="1"/>
      <p:bldP spid="48" grpId="0"/>
      <p:bldP spid="4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43395" y="318541"/>
            <a:ext cx="7420133" cy="104931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5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5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5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5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</a:t>
            </a:r>
            <a:r>
              <a:rPr lang="en-US" sz="5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লাম</a:t>
            </a:r>
            <a:r>
              <a:rPr lang="en-US" sz="5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5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58581" y="2949314"/>
            <a:ext cx="7989757" cy="104931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 ৪ একক থেকে  ৩ একক বিয়োগ করা হল</a:t>
            </a:r>
            <a:endParaRPr lang="en-US" sz="4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33136" y="1791324"/>
            <a:ext cx="10440649" cy="104931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এখানে আমরা দেখতে পেলাম ২ দশ থেকে ১ দশ বিয়োগ করা হল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82446" y="4489554"/>
            <a:ext cx="8342026" cy="104931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 এটি আমরা একটি প্রবাহ চিত্রের মাধ্যমে দেখি</a:t>
            </a:r>
            <a:endParaRPr 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88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5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45264" y="389745"/>
            <a:ext cx="1948231" cy="2473377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২৪ টি কলম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2563318" y="389745"/>
            <a:ext cx="2311375" cy="2458387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 দশ ৪ =      ২৪</a:t>
            </a:r>
            <a:endParaRPr lang="en-US" sz="4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820524" y="704537"/>
            <a:ext cx="1918742" cy="240592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6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6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6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টি</a:t>
            </a:r>
          </a:p>
          <a:p>
            <a:pPr algn="ctr"/>
            <a:r>
              <a:rPr lang="bn-IN" sz="6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কলম</a:t>
            </a:r>
            <a:endParaRPr lang="en-US" sz="6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365318" y="704538"/>
            <a:ext cx="2327009" cy="214359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দশ </a:t>
            </a:r>
            <a:r>
              <a:rPr lang="en-US" sz="4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bn-IN" sz="4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4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</a:p>
          <a:p>
            <a:pPr algn="ctr"/>
            <a:r>
              <a:rPr lang="bn-IN" sz="4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bn-IN" sz="4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45264" y="3084223"/>
            <a:ext cx="4212236" cy="160394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 দশ – ১দশ = ১ দশ বা ১০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708098" y="3207893"/>
            <a:ext cx="4512040" cy="140907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 একক – ৩ একক= ১একক বা ১</a:t>
            </a:r>
          </a:p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67462" y="5141624"/>
            <a:ext cx="3657600" cy="11242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দশ </a:t>
            </a:r>
            <a:r>
              <a:rPr lang="en-US" sz="4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4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= ১</a:t>
            </a:r>
            <a:r>
              <a:rPr lang="en-US" sz="4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endParaRPr lang="en-US" sz="4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5901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58387" y="809469"/>
            <a:ext cx="7330190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চল আমরা নিচের সংখ্যাগুলো বিয়োগ করি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86796" y="4003132"/>
            <a:ext cx="1274448" cy="457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028297" y="4109493"/>
            <a:ext cx="704538" cy="562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389966" y="4109493"/>
            <a:ext cx="638331" cy="562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9245887" y="5734544"/>
            <a:ext cx="1450922" cy="543538"/>
            <a:chOff x="9013463" y="4370439"/>
            <a:chExt cx="1450922" cy="543538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013463" y="4483455"/>
              <a:ext cx="353518" cy="430522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403831" y="4442933"/>
              <a:ext cx="353518" cy="430522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757349" y="4411301"/>
              <a:ext cx="353518" cy="430522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10110867" y="4370439"/>
              <a:ext cx="353518" cy="430522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7612901" y="2899889"/>
            <a:ext cx="1169234" cy="470052"/>
            <a:chOff x="7503827" y="2357801"/>
            <a:chExt cx="1169234" cy="470052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503827" y="2397331"/>
              <a:ext cx="353518" cy="430522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939168" y="2357801"/>
              <a:ext cx="353518" cy="430522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8319543" y="2357801"/>
              <a:ext cx="353518" cy="430522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8828042" y="2899116"/>
            <a:ext cx="1420316" cy="456267"/>
            <a:chOff x="8706790" y="2357801"/>
            <a:chExt cx="1420316" cy="456267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773588" y="2357801"/>
              <a:ext cx="353518" cy="430522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477536" y="2360495"/>
              <a:ext cx="353518" cy="430522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8706790" y="2383546"/>
              <a:ext cx="353518" cy="430522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105903" y="2357801"/>
              <a:ext cx="353518" cy="430522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/>
        </p:nvGrpSpPr>
        <p:grpSpPr>
          <a:xfrm>
            <a:off x="6183524" y="1792479"/>
            <a:ext cx="4162657" cy="482544"/>
            <a:chOff x="6442491" y="3082893"/>
            <a:chExt cx="4162657" cy="482544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6442491" y="3110375"/>
              <a:ext cx="353518" cy="430522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6799756" y="3082893"/>
              <a:ext cx="353518" cy="43052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167016" y="3087086"/>
              <a:ext cx="353518" cy="430522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561600" y="3110015"/>
              <a:ext cx="353518" cy="430522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958216" y="3083337"/>
              <a:ext cx="353518" cy="430522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8364200" y="3082893"/>
              <a:ext cx="353518" cy="430522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8748639" y="3111986"/>
              <a:ext cx="353518" cy="430522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127142" y="3082893"/>
              <a:ext cx="353518" cy="430522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506888" y="3134915"/>
              <a:ext cx="353518" cy="430522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876797" y="3127378"/>
              <a:ext cx="353518" cy="430522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10251630" y="3082893"/>
              <a:ext cx="353518" cy="430522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6459630" y="5046510"/>
            <a:ext cx="4162657" cy="482544"/>
            <a:chOff x="6442491" y="3082893"/>
            <a:chExt cx="4162657" cy="482544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6442491" y="3110375"/>
              <a:ext cx="353518" cy="430522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6799756" y="3082893"/>
              <a:ext cx="353518" cy="430522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167016" y="3087086"/>
              <a:ext cx="353518" cy="430522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561600" y="3110015"/>
              <a:ext cx="353518" cy="430522"/>
            </a:xfrm>
            <a:prstGeom prst="rect">
              <a:avLst/>
            </a:prstGeom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958216" y="3083337"/>
              <a:ext cx="353518" cy="430522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8364200" y="3082893"/>
              <a:ext cx="353518" cy="430522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8748639" y="3111986"/>
              <a:ext cx="353518" cy="430522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127142" y="3082893"/>
              <a:ext cx="353518" cy="430522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506888" y="3134915"/>
              <a:ext cx="353518" cy="430522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876797" y="3127378"/>
              <a:ext cx="353518" cy="430522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10251630" y="3082893"/>
              <a:ext cx="353518" cy="430522"/>
            </a:xfrm>
            <a:prstGeom prst="rect">
              <a:avLst/>
            </a:prstGeom>
          </p:spPr>
        </p:pic>
      </p:grpSp>
      <p:grpSp>
        <p:nvGrpSpPr>
          <p:cNvPr id="57" name="Group 56"/>
          <p:cNvGrpSpPr/>
          <p:nvPr/>
        </p:nvGrpSpPr>
        <p:grpSpPr>
          <a:xfrm>
            <a:off x="6247544" y="2407556"/>
            <a:ext cx="4162657" cy="482544"/>
            <a:chOff x="6442491" y="3082893"/>
            <a:chExt cx="4162657" cy="482544"/>
          </a:xfrm>
        </p:grpSpPr>
        <p:pic>
          <p:nvPicPr>
            <p:cNvPr id="58" name="Picture 5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6442491" y="3110375"/>
              <a:ext cx="353518" cy="430522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6799756" y="3082893"/>
              <a:ext cx="353518" cy="430522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167016" y="3087086"/>
              <a:ext cx="353518" cy="430522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561600" y="3110015"/>
              <a:ext cx="353518" cy="430522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958216" y="3083337"/>
              <a:ext cx="353518" cy="430522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8364200" y="3082893"/>
              <a:ext cx="353518" cy="430522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8748639" y="3111986"/>
              <a:ext cx="353518" cy="430522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127142" y="3082893"/>
              <a:ext cx="353518" cy="430522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506888" y="3134915"/>
              <a:ext cx="353518" cy="430522"/>
            </a:xfrm>
            <a:prstGeom prst="rect">
              <a:avLst/>
            </a:prstGeom>
          </p:spPr>
        </p:pic>
        <p:pic>
          <p:nvPicPr>
            <p:cNvPr id="67" name="Picture 6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876797" y="3127378"/>
              <a:ext cx="353518" cy="430522"/>
            </a:xfrm>
            <a:prstGeom prst="rect">
              <a:avLst/>
            </a:prstGeom>
          </p:spPr>
        </p:pic>
        <p:pic>
          <p:nvPicPr>
            <p:cNvPr id="68" name="Picture 6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10251630" y="3082893"/>
              <a:ext cx="353518" cy="430522"/>
            </a:xfrm>
            <a:prstGeom prst="rect">
              <a:avLst/>
            </a:prstGeom>
          </p:spPr>
        </p:pic>
      </p:grpSp>
      <p:sp>
        <p:nvSpPr>
          <p:cNvPr id="69" name="Rounded Rectangle 68"/>
          <p:cNvSpPr/>
          <p:nvPr/>
        </p:nvSpPr>
        <p:spPr>
          <a:xfrm>
            <a:off x="2096410" y="2218052"/>
            <a:ext cx="1636425" cy="8383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২৭</a:t>
            </a:r>
            <a:endParaRPr lang="en-US" sz="2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2096410" y="3104146"/>
            <a:ext cx="1657662" cy="8383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-১৪</a:t>
            </a:r>
            <a:endParaRPr lang="en-US" sz="2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254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 animBg="1"/>
      <p:bldP spid="23" grpId="0" animBg="1"/>
      <p:bldP spid="25" grpId="0" animBg="1"/>
      <p:bldP spid="69" grpId="0" animBg="1"/>
      <p:bldP spid="7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22531" y="285888"/>
            <a:ext cx="7330190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চল আমরা নিচের সংখ্যাগুলো বিয়োগ করি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48525" y="1918740"/>
            <a:ext cx="1573967" cy="6589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46</a:t>
            </a:r>
          </a:p>
        </p:txBody>
      </p:sp>
      <p:sp>
        <p:nvSpPr>
          <p:cNvPr id="5" name="Rectangle 4"/>
          <p:cNvSpPr/>
          <p:nvPr/>
        </p:nvSpPr>
        <p:spPr>
          <a:xfrm>
            <a:off x="2248524" y="3624670"/>
            <a:ext cx="1618937" cy="7495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29042" y="3762967"/>
            <a:ext cx="663470" cy="562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8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28407" y="3751287"/>
            <a:ext cx="689548" cy="5621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250279" y="1687373"/>
            <a:ext cx="4162657" cy="482544"/>
            <a:chOff x="6442491" y="3082893"/>
            <a:chExt cx="4162657" cy="482544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6442491" y="3110375"/>
              <a:ext cx="353518" cy="430522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6799756" y="3082893"/>
              <a:ext cx="353518" cy="430522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167016" y="3087086"/>
              <a:ext cx="353518" cy="430522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561600" y="3110015"/>
              <a:ext cx="353518" cy="430522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958216" y="3083337"/>
              <a:ext cx="353518" cy="430522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8364200" y="3082893"/>
              <a:ext cx="353518" cy="430522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8748639" y="3111986"/>
              <a:ext cx="353518" cy="430522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127142" y="3082893"/>
              <a:ext cx="353518" cy="430522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506888" y="3134915"/>
              <a:ext cx="353518" cy="430522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876797" y="3127378"/>
              <a:ext cx="353518" cy="430522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10251630" y="3082893"/>
              <a:ext cx="353518" cy="430522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6295217" y="2199266"/>
            <a:ext cx="4162657" cy="482544"/>
            <a:chOff x="6442491" y="3082893"/>
            <a:chExt cx="4162657" cy="482544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6442491" y="3110375"/>
              <a:ext cx="353518" cy="430522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6799756" y="3082893"/>
              <a:ext cx="353518" cy="430522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167016" y="3087086"/>
              <a:ext cx="353518" cy="430522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561600" y="3110015"/>
              <a:ext cx="353518" cy="430522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958216" y="3083337"/>
              <a:ext cx="353518" cy="43052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8364200" y="3082893"/>
              <a:ext cx="353518" cy="430522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8748639" y="3111986"/>
              <a:ext cx="353518" cy="430522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127142" y="3082893"/>
              <a:ext cx="353518" cy="430522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506888" y="3134915"/>
              <a:ext cx="353518" cy="430522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876797" y="3127378"/>
              <a:ext cx="353518" cy="430522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10251630" y="3082893"/>
              <a:ext cx="353518" cy="430522"/>
            </a:xfrm>
            <a:prstGeom prst="rect">
              <a:avLst/>
            </a:prstGeom>
          </p:spPr>
        </p:pic>
      </p:grpSp>
      <p:grpSp>
        <p:nvGrpSpPr>
          <p:cNvPr id="35" name="Group 34"/>
          <p:cNvGrpSpPr/>
          <p:nvPr/>
        </p:nvGrpSpPr>
        <p:grpSpPr>
          <a:xfrm>
            <a:off x="6330544" y="2577727"/>
            <a:ext cx="4162657" cy="482544"/>
            <a:chOff x="6442491" y="3082893"/>
            <a:chExt cx="4162657" cy="482544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6442491" y="3110375"/>
              <a:ext cx="353518" cy="430522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6799756" y="3082893"/>
              <a:ext cx="353518" cy="430522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167016" y="3087086"/>
              <a:ext cx="353518" cy="430522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561600" y="3110015"/>
              <a:ext cx="353518" cy="430522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958216" y="3083337"/>
              <a:ext cx="353518" cy="430522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8364200" y="3082893"/>
              <a:ext cx="353518" cy="430522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8748639" y="3111986"/>
              <a:ext cx="353518" cy="430522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127142" y="3082893"/>
              <a:ext cx="353518" cy="430522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506888" y="3134915"/>
              <a:ext cx="353518" cy="430522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876797" y="3127378"/>
              <a:ext cx="353518" cy="430522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10251630" y="3082893"/>
              <a:ext cx="353518" cy="430522"/>
            </a:xfrm>
            <a:prstGeom prst="rect">
              <a:avLst/>
            </a:prstGeom>
          </p:spPr>
        </p:pic>
      </p:grpSp>
      <p:grpSp>
        <p:nvGrpSpPr>
          <p:cNvPr id="47" name="Group 46"/>
          <p:cNvGrpSpPr/>
          <p:nvPr/>
        </p:nvGrpSpPr>
        <p:grpSpPr>
          <a:xfrm>
            <a:off x="6233140" y="1215686"/>
            <a:ext cx="4162657" cy="482544"/>
            <a:chOff x="6442491" y="3082893"/>
            <a:chExt cx="4162657" cy="482544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6442491" y="3110375"/>
              <a:ext cx="353518" cy="430522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6799756" y="3082893"/>
              <a:ext cx="353518" cy="430522"/>
            </a:xfrm>
            <a:prstGeom prst="rect">
              <a:avLst/>
            </a:prstGeom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167016" y="3087086"/>
              <a:ext cx="353518" cy="430522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561600" y="3110015"/>
              <a:ext cx="353518" cy="430522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958216" y="3083337"/>
              <a:ext cx="353518" cy="430522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8364200" y="3082893"/>
              <a:ext cx="353518" cy="430522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8748639" y="3111986"/>
              <a:ext cx="353518" cy="430522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127142" y="3082893"/>
              <a:ext cx="353518" cy="430522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506888" y="3134915"/>
              <a:ext cx="353518" cy="430522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876797" y="3127378"/>
              <a:ext cx="353518" cy="430522"/>
            </a:xfrm>
            <a:prstGeom prst="rect">
              <a:avLst/>
            </a:prstGeom>
          </p:spPr>
        </p:pic>
        <p:pic>
          <p:nvPicPr>
            <p:cNvPr id="58" name="Picture 5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10251630" y="3082893"/>
              <a:ext cx="353518" cy="430522"/>
            </a:xfrm>
            <a:prstGeom prst="rect">
              <a:avLst/>
            </a:prstGeom>
          </p:spPr>
        </p:pic>
      </p:grpSp>
      <p:grpSp>
        <p:nvGrpSpPr>
          <p:cNvPr id="59" name="Group 58"/>
          <p:cNvGrpSpPr/>
          <p:nvPr/>
        </p:nvGrpSpPr>
        <p:grpSpPr>
          <a:xfrm>
            <a:off x="7116005" y="5578401"/>
            <a:ext cx="4162657" cy="482544"/>
            <a:chOff x="6442491" y="3082893"/>
            <a:chExt cx="4162657" cy="482544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6442491" y="3110375"/>
              <a:ext cx="353518" cy="430522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6799756" y="3082893"/>
              <a:ext cx="353518" cy="430522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167016" y="3087086"/>
              <a:ext cx="353518" cy="430522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561600" y="3110015"/>
              <a:ext cx="353518" cy="430522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958216" y="3083337"/>
              <a:ext cx="353518" cy="430522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8364200" y="3082893"/>
              <a:ext cx="353518" cy="430522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8748639" y="3111986"/>
              <a:ext cx="353518" cy="430522"/>
            </a:xfrm>
            <a:prstGeom prst="rect">
              <a:avLst/>
            </a:prstGeom>
          </p:spPr>
        </p:pic>
        <p:pic>
          <p:nvPicPr>
            <p:cNvPr id="67" name="Picture 6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127142" y="3082893"/>
              <a:ext cx="353518" cy="430522"/>
            </a:xfrm>
            <a:prstGeom prst="rect">
              <a:avLst/>
            </a:prstGeom>
          </p:spPr>
        </p:pic>
        <p:pic>
          <p:nvPicPr>
            <p:cNvPr id="68" name="Picture 6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506888" y="3134915"/>
              <a:ext cx="353518" cy="430522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876797" y="3127378"/>
              <a:ext cx="353518" cy="430522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10251630" y="3082893"/>
              <a:ext cx="353518" cy="430522"/>
            </a:xfrm>
            <a:prstGeom prst="rect">
              <a:avLst/>
            </a:prstGeom>
          </p:spPr>
        </p:pic>
      </p:grpSp>
      <p:grpSp>
        <p:nvGrpSpPr>
          <p:cNvPr id="71" name="Group 70"/>
          <p:cNvGrpSpPr/>
          <p:nvPr/>
        </p:nvGrpSpPr>
        <p:grpSpPr>
          <a:xfrm>
            <a:off x="7018601" y="4954475"/>
            <a:ext cx="4162657" cy="482544"/>
            <a:chOff x="6442491" y="3082893"/>
            <a:chExt cx="4162657" cy="482544"/>
          </a:xfrm>
        </p:grpSpPr>
        <p:pic>
          <p:nvPicPr>
            <p:cNvPr id="72" name="Picture 7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6442491" y="3110375"/>
              <a:ext cx="353518" cy="430522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6799756" y="3082893"/>
              <a:ext cx="353518" cy="430522"/>
            </a:xfrm>
            <a:prstGeom prst="rect">
              <a:avLst/>
            </a:prstGeom>
          </p:spPr>
        </p:pic>
        <p:pic>
          <p:nvPicPr>
            <p:cNvPr id="74" name="Picture 7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167016" y="3087086"/>
              <a:ext cx="353518" cy="430522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561600" y="3110015"/>
              <a:ext cx="353518" cy="430522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958216" y="3083337"/>
              <a:ext cx="353518" cy="430522"/>
            </a:xfrm>
            <a:prstGeom prst="rect">
              <a:avLst/>
            </a:prstGeom>
          </p:spPr>
        </p:pic>
        <p:pic>
          <p:nvPicPr>
            <p:cNvPr id="77" name="Picture 7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8364200" y="3082893"/>
              <a:ext cx="353518" cy="430522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8748639" y="3111986"/>
              <a:ext cx="353518" cy="430522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127142" y="3082893"/>
              <a:ext cx="353518" cy="430522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506888" y="3134915"/>
              <a:ext cx="353518" cy="430522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876797" y="3127378"/>
              <a:ext cx="353518" cy="430522"/>
            </a:xfrm>
            <a:prstGeom prst="rect">
              <a:avLst/>
            </a:prstGeom>
          </p:spPr>
        </p:pic>
        <p:pic>
          <p:nvPicPr>
            <p:cNvPr id="82" name="Picture 8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10251630" y="3082893"/>
              <a:ext cx="353518" cy="430522"/>
            </a:xfrm>
            <a:prstGeom prst="rect">
              <a:avLst/>
            </a:prstGeom>
          </p:spPr>
        </p:pic>
      </p:grpSp>
      <p:grpSp>
        <p:nvGrpSpPr>
          <p:cNvPr id="83" name="Group 82"/>
          <p:cNvGrpSpPr/>
          <p:nvPr/>
        </p:nvGrpSpPr>
        <p:grpSpPr>
          <a:xfrm>
            <a:off x="6841842" y="4141299"/>
            <a:ext cx="4162657" cy="482544"/>
            <a:chOff x="6442491" y="3082893"/>
            <a:chExt cx="4162657" cy="482544"/>
          </a:xfrm>
        </p:grpSpPr>
        <p:pic>
          <p:nvPicPr>
            <p:cNvPr id="84" name="Picture 8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6442491" y="3110375"/>
              <a:ext cx="353518" cy="430522"/>
            </a:xfrm>
            <a:prstGeom prst="rect">
              <a:avLst/>
            </a:prstGeom>
          </p:spPr>
        </p:pic>
        <p:pic>
          <p:nvPicPr>
            <p:cNvPr id="85" name="Picture 8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6799756" y="3082893"/>
              <a:ext cx="353518" cy="430522"/>
            </a:xfrm>
            <a:prstGeom prst="rect">
              <a:avLst/>
            </a:prstGeom>
          </p:spPr>
        </p:pic>
        <p:pic>
          <p:nvPicPr>
            <p:cNvPr id="86" name="Picture 8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167016" y="3087086"/>
              <a:ext cx="353518" cy="430522"/>
            </a:xfrm>
            <a:prstGeom prst="rect">
              <a:avLst/>
            </a:prstGeom>
          </p:spPr>
        </p:pic>
        <p:pic>
          <p:nvPicPr>
            <p:cNvPr id="87" name="Picture 8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561600" y="3110015"/>
              <a:ext cx="353518" cy="430522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958216" y="3083337"/>
              <a:ext cx="353518" cy="430522"/>
            </a:xfrm>
            <a:prstGeom prst="rect">
              <a:avLst/>
            </a:prstGeom>
          </p:spPr>
        </p:pic>
        <p:pic>
          <p:nvPicPr>
            <p:cNvPr id="89" name="Picture 8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8364200" y="3082893"/>
              <a:ext cx="353518" cy="430522"/>
            </a:xfrm>
            <a:prstGeom prst="rect">
              <a:avLst/>
            </a:prstGeom>
          </p:spPr>
        </p:pic>
        <p:pic>
          <p:nvPicPr>
            <p:cNvPr id="90" name="Picture 8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8748639" y="3111986"/>
              <a:ext cx="353518" cy="430522"/>
            </a:xfrm>
            <a:prstGeom prst="rect">
              <a:avLst/>
            </a:prstGeom>
          </p:spPr>
        </p:pic>
        <p:pic>
          <p:nvPicPr>
            <p:cNvPr id="91" name="Picture 9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127142" y="3082893"/>
              <a:ext cx="353518" cy="430522"/>
            </a:xfrm>
            <a:prstGeom prst="rect">
              <a:avLst/>
            </a:prstGeom>
          </p:spPr>
        </p:pic>
        <p:pic>
          <p:nvPicPr>
            <p:cNvPr id="92" name="Picture 9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506888" y="3134915"/>
              <a:ext cx="353518" cy="430522"/>
            </a:xfrm>
            <a:prstGeom prst="rect">
              <a:avLst/>
            </a:prstGeom>
          </p:spPr>
        </p:pic>
        <p:pic>
          <p:nvPicPr>
            <p:cNvPr id="93" name="Picture 9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9876797" y="3127378"/>
              <a:ext cx="353518" cy="430522"/>
            </a:xfrm>
            <a:prstGeom prst="rect">
              <a:avLst/>
            </a:prstGeom>
          </p:spPr>
        </p:pic>
        <p:pic>
          <p:nvPicPr>
            <p:cNvPr id="94" name="Picture 9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10251630" y="3082893"/>
              <a:ext cx="353518" cy="430522"/>
            </a:xfrm>
            <a:prstGeom prst="rect">
              <a:avLst/>
            </a:prstGeom>
          </p:spPr>
        </p:pic>
      </p:grpSp>
      <p:grpSp>
        <p:nvGrpSpPr>
          <p:cNvPr id="95" name="Group 94"/>
          <p:cNvGrpSpPr/>
          <p:nvPr/>
        </p:nvGrpSpPr>
        <p:grpSpPr>
          <a:xfrm>
            <a:off x="7971810" y="3154618"/>
            <a:ext cx="1169234" cy="470052"/>
            <a:chOff x="7503827" y="2357801"/>
            <a:chExt cx="1169234" cy="470052"/>
          </a:xfrm>
        </p:grpSpPr>
        <p:pic>
          <p:nvPicPr>
            <p:cNvPr id="96" name="Picture 9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503827" y="2397331"/>
              <a:ext cx="353518" cy="430522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939168" y="2357801"/>
              <a:ext cx="353518" cy="430522"/>
            </a:xfrm>
            <a:prstGeom prst="rect">
              <a:avLst/>
            </a:prstGeom>
          </p:spPr>
        </p:pic>
        <p:pic>
          <p:nvPicPr>
            <p:cNvPr id="98" name="Picture 9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8319543" y="2357801"/>
              <a:ext cx="353518" cy="430522"/>
            </a:xfrm>
            <a:prstGeom prst="rect">
              <a:avLst/>
            </a:prstGeom>
          </p:spPr>
        </p:pic>
      </p:grpSp>
      <p:grpSp>
        <p:nvGrpSpPr>
          <p:cNvPr id="99" name="Group 98"/>
          <p:cNvGrpSpPr/>
          <p:nvPr/>
        </p:nvGrpSpPr>
        <p:grpSpPr>
          <a:xfrm>
            <a:off x="9307304" y="3082083"/>
            <a:ext cx="1169234" cy="470052"/>
            <a:chOff x="7503827" y="2357801"/>
            <a:chExt cx="1169234" cy="470052"/>
          </a:xfrm>
        </p:grpSpPr>
        <p:pic>
          <p:nvPicPr>
            <p:cNvPr id="100" name="Picture 9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503827" y="2397331"/>
              <a:ext cx="353518" cy="430522"/>
            </a:xfrm>
            <a:prstGeom prst="rect">
              <a:avLst/>
            </a:prstGeom>
          </p:spPr>
        </p:pic>
        <p:pic>
          <p:nvPicPr>
            <p:cNvPr id="101" name="Picture 10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939168" y="2357801"/>
              <a:ext cx="353518" cy="430522"/>
            </a:xfrm>
            <a:prstGeom prst="rect">
              <a:avLst/>
            </a:prstGeom>
          </p:spPr>
        </p:pic>
        <p:pic>
          <p:nvPicPr>
            <p:cNvPr id="102" name="Picture 10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8319543" y="2357801"/>
              <a:ext cx="353518" cy="430522"/>
            </a:xfrm>
            <a:prstGeom prst="rect">
              <a:avLst/>
            </a:prstGeom>
          </p:spPr>
        </p:pic>
      </p:grpSp>
      <p:grpSp>
        <p:nvGrpSpPr>
          <p:cNvPr id="103" name="Group 102"/>
          <p:cNvGrpSpPr/>
          <p:nvPr/>
        </p:nvGrpSpPr>
        <p:grpSpPr>
          <a:xfrm>
            <a:off x="9880011" y="6100017"/>
            <a:ext cx="1169234" cy="470052"/>
            <a:chOff x="7503827" y="2357801"/>
            <a:chExt cx="1169234" cy="470052"/>
          </a:xfrm>
        </p:grpSpPr>
        <p:pic>
          <p:nvPicPr>
            <p:cNvPr id="104" name="Picture 10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503827" y="2397331"/>
              <a:ext cx="353518" cy="430522"/>
            </a:xfrm>
            <a:prstGeom prst="rect">
              <a:avLst/>
            </a:prstGeom>
          </p:spPr>
        </p:pic>
        <p:pic>
          <p:nvPicPr>
            <p:cNvPr id="105" name="Picture 10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7939168" y="2357801"/>
              <a:ext cx="353518" cy="430522"/>
            </a:xfrm>
            <a:prstGeom prst="rect">
              <a:avLst/>
            </a:prstGeom>
          </p:spPr>
        </p:pic>
        <p:pic>
          <p:nvPicPr>
            <p:cNvPr id="106" name="Picture 10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09" t="4152" r="31962" b="42078"/>
            <a:stretch/>
          </p:blipFill>
          <p:spPr>
            <a:xfrm>
              <a:off x="8319543" y="2357801"/>
              <a:ext cx="353518" cy="430522"/>
            </a:xfrm>
            <a:prstGeom prst="rect">
              <a:avLst/>
            </a:prstGeom>
          </p:spPr>
        </p:pic>
      </p:grpSp>
      <p:sp>
        <p:nvSpPr>
          <p:cNvPr id="108" name="Rectangle 107"/>
          <p:cNvSpPr/>
          <p:nvPr/>
        </p:nvSpPr>
        <p:spPr>
          <a:xfrm>
            <a:off x="2248524" y="2853618"/>
            <a:ext cx="1573967" cy="6589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৩৩</a:t>
            </a:r>
            <a:endParaRPr lang="en-US" sz="72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26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6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0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9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0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3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10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2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  <p:bldP spid="9" grpId="0" animBg="1"/>
      <p:bldP spid="10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94084" y="614598"/>
            <a:ext cx="9398834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তোমাদের খাতায় নিচের সংখ্যগুলো লিখ এবং সমাধান করঃ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Vertical Scroll 2"/>
          <p:cNvSpPr/>
          <p:nvPr/>
        </p:nvSpPr>
        <p:spPr>
          <a:xfrm>
            <a:off x="1798820" y="1858780"/>
            <a:ext cx="3387777" cy="4392118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9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৬৫</a:t>
            </a:r>
            <a:endParaRPr lang="en-US" sz="9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9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9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৪২</a:t>
            </a:r>
          </a:p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40635" y="5231567"/>
            <a:ext cx="1371601" cy="13481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Vertical Scroll 5"/>
          <p:cNvSpPr/>
          <p:nvPr/>
        </p:nvSpPr>
        <p:spPr>
          <a:xfrm>
            <a:off x="6063521" y="1858780"/>
            <a:ext cx="3387777" cy="4392118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9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৭৮</a:t>
            </a:r>
            <a:endParaRPr lang="en-US" sz="9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9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9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৩৭</a:t>
            </a:r>
          </a:p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2405" y="5231567"/>
            <a:ext cx="1390008" cy="13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1070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02376" y="299804"/>
            <a:ext cx="2833139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কাজঃ</a:t>
            </a:r>
            <a:endParaRPr lang="en-US" sz="5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2743197" y="1738858"/>
            <a:ext cx="2128605" cy="1829916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১ম দল</a:t>
            </a:r>
            <a:endParaRPr lang="en-US" sz="4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2743196" y="4379624"/>
            <a:ext cx="2128605" cy="1676399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২য় দল</a:t>
            </a:r>
            <a:endParaRPr lang="en-US" sz="4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235908" y="1702633"/>
            <a:ext cx="2233532" cy="223353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6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৮৯</a:t>
            </a:r>
          </a:p>
          <a:p>
            <a:pPr algn="ctr"/>
            <a:r>
              <a:rPr lang="bn-IN" sz="6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-৬৪</a:t>
            </a:r>
          </a:p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35515" y="3478833"/>
            <a:ext cx="1154243" cy="8994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6235908" y="4101058"/>
            <a:ext cx="2233532" cy="223353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6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৮৯</a:t>
            </a:r>
          </a:p>
          <a:p>
            <a:pPr algn="ctr"/>
            <a:r>
              <a:rPr lang="bn-IN" sz="6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-৬৪</a:t>
            </a:r>
          </a:p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75552" y="5908620"/>
            <a:ext cx="1154243" cy="8994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1"/>
          <p:cNvSpPr/>
          <p:nvPr/>
        </p:nvSpPr>
        <p:spPr>
          <a:xfrm>
            <a:off x="4437088" y="314793"/>
            <a:ext cx="2863122" cy="929390"/>
          </a:xfrm>
          <a:prstGeom prst="round2Same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7200" b="1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b="1" dirty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638267" y="1768839"/>
            <a:ext cx="2188565" cy="271322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6000" b="1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৫৪</a:t>
            </a:r>
          </a:p>
          <a:p>
            <a:pPr algn="ctr"/>
            <a:r>
              <a:rPr lang="bn-IN" sz="6000" b="1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-৪২</a:t>
            </a:r>
          </a:p>
          <a:p>
            <a:pPr algn="ctr"/>
            <a:endParaRPr lang="en-US" sz="6000" b="1" dirty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67856" y="3357796"/>
            <a:ext cx="1109272" cy="1049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6418286" y="1768839"/>
            <a:ext cx="2188565" cy="271322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6000" b="1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৮৭</a:t>
            </a:r>
          </a:p>
          <a:p>
            <a:pPr algn="ctr"/>
            <a:r>
              <a:rPr lang="bn-IN" sz="6000" b="1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-৫১</a:t>
            </a:r>
          </a:p>
          <a:p>
            <a:pPr algn="ctr"/>
            <a:endParaRPr lang="en-US" sz="6000" b="1" dirty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957932" y="3372785"/>
            <a:ext cx="1109272" cy="1049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0643016" y="5771213"/>
            <a:ext cx="1244183" cy="62958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12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32282" y="5771212"/>
            <a:ext cx="1244183" cy="62958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21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678118" y="5771212"/>
            <a:ext cx="1244183" cy="62958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34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683238" y="5771212"/>
            <a:ext cx="1244183" cy="62958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36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31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-0.60182 -0.32778 " pathEditMode="relative" rAng="0" ptsTypes="AA">
                                      <p:cBhvr>
                                        <p:cTn id="1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91" y="-1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48148E-6 L 0.34792 -0.32986 " pathEditMode="relative" rAng="0" ptsTypes="AA">
                                      <p:cBhvr>
                                        <p:cTn id="1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96" y="-16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7" grpId="1" animBg="1"/>
      <p:bldP spid="8" grpId="0" animBg="1"/>
      <p:bldP spid="9" grpId="0" animBg="1"/>
      <p:bldP spid="10" grpId="0" animBg="1"/>
      <p:bldP spid="10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6" t="9563" r="27413" b="30401"/>
          <a:stretch/>
        </p:blipFill>
        <p:spPr>
          <a:xfrm>
            <a:off x="159895" y="214372"/>
            <a:ext cx="11692328" cy="6523707"/>
          </a:xfrm>
          <a:prstGeom prst="rect">
            <a:avLst/>
          </a:prstGeom>
        </p:spPr>
      </p:pic>
      <p:sp>
        <p:nvSpPr>
          <p:cNvPr id="5" name="Horizontal Scroll 4"/>
          <p:cNvSpPr/>
          <p:nvPr/>
        </p:nvSpPr>
        <p:spPr>
          <a:xfrm>
            <a:off x="4167265" y="214372"/>
            <a:ext cx="3147935" cy="924880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4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49181" y="5741233"/>
            <a:ext cx="9513757" cy="101566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rgbClr val="FF0000"/>
                </a:solidFill>
              </a:rPr>
              <a:t>তোমাদের</a:t>
            </a:r>
            <a:r>
              <a:rPr lang="en-US" sz="4800" b="1" dirty="0" smtClean="0">
                <a:solidFill>
                  <a:srgbClr val="FF0000"/>
                </a:solidFill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</a:rPr>
              <a:t>খাতায়</a:t>
            </a:r>
            <a:r>
              <a:rPr lang="en-US" sz="4800" b="1" dirty="0" smtClean="0">
                <a:solidFill>
                  <a:srgbClr val="FF0000"/>
                </a:solidFill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sz="4800" b="1" dirty="0" err="1" smtClean="0">
                <a:solidFill>
                  <a:srgbClr val="FF0000"/>
                </a:solidFill>
              </a:rPr>
              <a:t>টি</a:t>
            </a:r>
            <a:r>
              <a:rPr lang="en-US" sz="4800" b="1" dirty="0" smtClean="0">
                <a:solidFill>
                  <a:srgbClr val="FF0000"/>
                </a:solidFill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</a:rPr>
              <a:t>লিখ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4587071"/>
            <a:ext cx="12038872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48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রহিমের কাছে ৫৭টি চকলেট আছে,</a:t>
            </a:r>
          </a:p>
          <a:p>
            <a:pPr algn="ctr"/>
            <a:r>
              <a:rPr lang="bn-IN" sz="48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তা থেকে তার ছোট ভাইকে ৪৩টি দিল। </a:t>
            </a:r>
          </a:p>
          <a:p>
            <a:pPr algn="ctr"/>
            <a:r>
              <a:rPr lang="bn-IN" sz="48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রহিমের কাছে আর কতটি চকলেট আছে?</a:t>
            </a:r>
            <a:endParaRPr lang="en-US" sz="6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3469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4" grpId="1" animBg="1"/>
      <p:bldP spid="3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66" y="239843"/>
            <a:ext cx="11751573" cy="638580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19918" y="410081"/>
            <a:ext cx="10857420" cy="53860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IN" sz="34400" b="1" dirty="0" smtClean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6000" b="1" cap="none" spc="0" dirty="0">
              <a:ln/>
              <a:solidFill>
                <a:schemeClr val="accent3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70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670</TotalTime>
  <Words>299</Words>
  <Application>Microsoft Office PowerPoint</Application>
  <PresentationFormat>Widescreen</PresentationFormat>
  <Paragraphs>96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Corbel</vt:lpstr>
      <vt:lpstr>NikoshBAN</vt:lpstr>
      <vt:lpstr>Vrinda</vt:lpstr>
      <vt:lpstr>Basis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</dc:creator>
  <cp:lastModifiedBy>Windows User</cp:lastModifiedBy>
  <cp:revision>87</cp:revision>
  <dcterms:created xsi:type="dcterms:W3CDTF">2019-06-12T18:26:47Z</dcterms:created>
  <dcterms:modified xsi:type="dcterms:W3CDTF">2019-10-12T05:53:56Z</dcterms:modified>
</cp:coreProperties>
</file>