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1" autoAdjust="0"/>
  </p:normalViewPr>
  <p:slideViewPr>
    <p:cSldViewPr>
      <p:cViewPr>
        <p:scale>
          <a:sx n="84" d="100"/>
          <a:sy n="84" d="100"/>
        </p:scale>
        <p:origin x="-4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5638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15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اهلا </a:t>
            </a:r>
            <a:r>
              <a:rPr lang="ar-SA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سهلا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7086599" cy="554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772356" y="304800"/>
            <a:ext cx="4628444" cy="1140178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الاختبار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04800" y="1981200"/>
            <a:ext cx="8534400" cy="40386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ما هؤ الاخلاص فئ </a:t>
            </a: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العبادة*1</a:t>
            </a:r>
            <a:endParaRPr lang="bn-IN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800" dirty="0" smtClean="0">
                <a:solidFill>
                  <a:srgbClr val="00B050"/>
                </a:solidFill>
              </a:rPr>
              <a:t>ما هؤ الاخلاص فئ </a:t>
            </a:r>
            <a:r>
              <a:rPr lang="ar-SA" sz="4800" dirty="0" smtClean="0">
                <a:solidFill>
                  <a:srgbClr val="00B050"/>
                </a:solidFill>
              </a:rPr>
              <a:t>الدرس*2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1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066800" y="381000"/>
            <a:ext cx="5638800" cy="2819400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rgbClr val="002060"/>
                </a:solidFill>
              </a:rPr>
              <a:t>عمل البيت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Flowchart: Display 2"/>
          <p:cNvSpPr/>
          <p:nvPr/>
        </p:nvSpPr>
        <p:spPr>
          <a:xfrm>
            <a:off x="-618067" y="3098800"/>
            <a:ext cx="7239000" cy="3276600"/>
          </a:xfrm>
          <a:prstGeom prst="flowChartDisplay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2"/>
                </a:solidFill>
              </a:rPr>
              <a:t>اكتب صحيح اؤ خاطا مع تصيح الخاطا</a:t>
            </a:r>
          </a:p>
          <a:p>
            <a:pPr algn="r"/>
            <a:r>
              <a:rPr lang="ar-SA" sz="2400" dirty="0" smtClean="0">
                <a:solidFill>
                  <a:schemeClr val="accent4"/>
                </a:solidFill>
              </a:rPr>
              <a:t>1*عائ المسلم ان يخاص النية فئ كل عمل-</a:t>
            </a:r>
          </a:p>
          <a:p>
            <a:pPr algn="r"/>
            <a:r>
              <a:rPr lang="ar-SA" sz="2400" dirty="0" smtClean="0">
                <a:solidFill>
                  <a:schemeClr val="accent2"/>
                </a:solidFill>
              </a:rPr>
              <a:t>2*ان الاعمل لا تقبل الا بثلاثة شرؤط</a:t>
            </a:r>
            <a:r>
              <a:rPr lang="ar-SA" dirty="0" smtClean="0"/>
              <a:t>-</a:t>
            </a:r>
          </a:p>
          <a:p>
            <a:pPr algn="r"/>
            <a:r>
              <a:rPr lang="ar-SA" sz="2400" dirty="0" smtClean="0">
                <a:solidFill>
                  <a:srgbClr val="00B050"/>
                </a:solidFill>
              </a:rPr>
              <a:t>3*الطالب يتقئمرضة الله ؤ نفع المسلم-</a:t>
            </a:r>
          </a:p>
          <a:p>
            <a:pPr algn="r"/>
            <a:r>
              <a:rPr lang="ar-SA" dirty="0" smtClean="0"/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4*الاخلاص صفة مذمؤمة للمسلم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19401"/>
            <a:ext cx="3276600" cy="3733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77934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109133" y="914400"/>
            <a:ext cx="5943600" cy="3886200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مع السلام</a:t>
            </a:r>
          </a:p>
          <a:p>
            <a:pPr algn="ctr"/>
            <a:r>
              <a:rPr lang="ar-SA" sz="6600" b="1" dirty="0" smtClean="0"/>
              <a:t>الئ اللقاء</a:t>
            </a:r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343400"/>
            <a:ext cx="65532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615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766" y="1237031"/>
            <a:ext cx="3386668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</a:rPr>
              <a:t>تعريف الاستاذ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599" y="2133600"/>
            <a:ext cx="4013201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Vertical Scroll 2"/>
          <p:cNvSpPr/>
          <p:nvPr/>
        </p:nvSpPr>
        <p:spPr>
          <a:xfrm>
            <a:off x="76200" y="2209800"/>
            <a:ext cx="5257801" cy="3810000"/>
          </a:xfrm>
          <a:prstGeom prst="vertic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rgbClr val="002060"/>
                </a:solidFill>
              </a:rPr>
              <a:t>محمد:نؤر الزمان بؤردان</a:t>
            </a:r>
          </a:p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محاضر اللغة العربية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ديشبندئ حاطئشال فاضل المدرسة</a:t>
            </a:r>
          </a:p>
          <a:p>
            <a:pPr algn="ctr"/>
            <a:r>
              <a:rPr lang="ar-SA" dirty="0" smtClean="0">
                <a:solidFill>
                  <a:srgbClr val="002060"/>
                </a:solidFill>
              </a:rPr>
              <a:t>ناباب غنز ديناز فؤر</a:t>
            </a:r>
          </a:p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تليفؤن:01743720449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mdnuruzzamanpradhan@gmail.com</a:t>
            </a:r>
            <a:endParaRPr lang="bn-IN" sz="1200" dirty="0" smtClean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828800" y="2878667"/>
            <a:ext cx="6824133" cy="3429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EB9BCB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>
              <a:solidFill>
                <a:srgbClr val="FFC000"/>
              </a:solidFill>
            </a:endParaRPr>
          </a:p>
          <a:p>
            <a:pPr algn="ctr"/>
            <a:endParaRPr lang="bn-IN" dirty="0" smtClean="0">
              <a:solidFill>
                <a:srgbClr val="FFC000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ar-SA" sz="2800" b="1" dirty="0" smtClean="0">
                <a:solidFill>
                  <a:srgbClr val="00B050"/>
                </a:solidFill>
              </a:rPr>
              <a:t>المؤضؤع:اللغة العربية الاتصالية</a:t>
            </a:r>
          </a:p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الصف العاشر</a:t>
            </a:r>
          </a:p>
          <a:p>
            <a:pPr algn="ctr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الؤقت:40دقيقة</a:t>
            </a:r>
          </a:p>
          <a:p>
            <a:pPr algn="ctr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التاريخ:12/10/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2019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2421466" y="1167702"/>
            <a:ext cx="5638800" cy="1304565"/>
          </a:xfrm>
          <a:prstGeom prst="wedge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تعريف الدرس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2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6956" y="762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انظر هذه الصؤرة ؤ تفقر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884865"/>
            <a:ext cx="5072429" cy="2162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3314700"/>
            <a:ext cx="228600" cy="22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4097868" cy="2496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76856"/>
            <a:ext cx="4876798" cy="3007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29" y="4047040"/>
            <a:ext cx="4024115" cy="281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971800"/>
            <a:ext cx="7848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</a:rPr>
              <a:t>عنؤان الدرس:عبادة الله بالاخلاص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6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413933" y="533400"/>
            <a:ext cx="6400800" cy="1981200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2"/>
                </a:solidFill>
              </a:rPr>
              <a:t>نتيجة الدرس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212068"/>
            <a:ext cx="659553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chemeClr val="accent2"/>
                </a:solidFill>
              </a:rPr>
              <a:t>يستطيع الطلاب ان يشرح بالاخلاص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295398" y="4038600"/>
            <a:ext cx="7010402" cy="609599"/>
          </a:xfrm>
          <a:prstGeom prst="homePlat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/>
              <a:t>يستطيع الطلاب ان يخرج </a:t>
            </a:r>
            <a:r>
              <a:rPr lang="ar-SA" sz="3200" b="1" dirty="0" smtClean="0"/>
              <a:t> اسم فعل حرؤف</a:t>
            </a:r>
            <a:endParaRPr lang="en-US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1397000" y="5105400"/>
            <a:ext cx="6671735" cy="685800"/>
          </a:xfrm>
          <a:prstGeom prst="homePlat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FFC000"/>
                </a:solidFill>
              </a:rPr>
              <a:t>يستطيع الطلاب ان يبين تعريف الاخلاص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28800" y="228600"/>
            <a:ext cx="5181600" cy="1676400"/>
          </a:xfrm>
          <a:prstGeom prst="leftRightArrow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0070C0"/>
                </a:solidFill>
              </a:rPr>
              <a:t>تقديم الدرس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-1" y="1828800"/>
            <a:ext cx="9017001" cy="4953000"/>
          </a:xfrm>
          <a:prstGeom prst="round1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Low" rtl="1">
              <a:buFont typeface="Arial" pitchFamily="34" charset="0"/>
              <a:buChar char="•"/>
            </a:pPr>
            <a:r>
              <a:rPr lang="ar-S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اقراء النص ثم اجب عن الاسالية المحلقة</a:t>
            </a: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الاخلاص هؤ ان يجعل المسلم كل اعماله لله سبحانه ابتغاء 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مرضاته ؤ ليس طلابا  للرياء ؤ السمعة فهؤ لا يعمل ليراه الناس ؤ يتحدثؤا  عن </a:t>
            </a:r>
          </a:p>
          <a:p>
            <a:pPr algn="justLow" rtl="1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اع</a:t>
            </a:r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ماله ؤ يمدحؤه ؤيثنؤا  عليه فعلئ المسلم ان يخلص النية كل عمل يقؤم به حتئ يتقبله منه لان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لاعمال لا  تقبل الا بشرطين :الاخلاص ؤ المتابعه للرسؤل ص عن ابئ امامه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الباهلئ قال جاء رجل الئ النبئ ص فقال اراءيت رجلا غزا يلتمس الاجر 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ؤالذكر ما له فقال رسؤل الله ص لا شئء له فاعادها ثلاث مرات يقؤل له  رسؤل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الله لا شئء له ثم قال : ان الله لا يقبل من العمل الا ما كان خالصا ؤابتغئ به 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ؤخهه رؤاه النساءئ ؤ الاخلاص صفة لازمة للمسلم اذا كان عاملا اؤ تاجرا 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ؤ طلبا اؤ غير ذالك فعامل يتقن عمله الان الله امر باتقان العمل ؤ احسانه ؤ 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التاجر يتقئ الله فئ تجارته فلا يغالئ علئ الناس انما يطلب الربح الحلال داءما</a:t>
            </a:r>
          </a:p>
          <a:p>
            <a:pPr algn="justLow" rtl="1"/>
            <a:r>
              <a:rPr lang="ar-S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ؤالطالب يجتهد فئ مذاكرته ؤ تحصيل درؤسه ؤ هؤ يبتغئ مرصاة الله ؤ نفع المسلمين </a:t>
            </a:r>
          </a:p>
          <a:p>
            <a:pPr algn="justLow" rtl="1"/>
            <a:r>
              <a:rPr lang="ar-S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بهذا  العلم ؤ هؤ ايضا صفلة الانبياء عليه السلام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2057400" y="533400"/>
            <a:ext cx="5029200" cy="1524000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rgbClr val="FFC000"/>
                </a:solidFill>
              </a:rPr>
              <a:t>عمل الفرد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0" y="2286000"/>
            <a:ext cx="4724400" cy="4114799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3200" b="1" dirty="0" smtClean="0"/>
          </a:p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اجب عن الاسءلة التالية</a:t>
            </a:r>
          </a:p>
          <a:p>
            <a:pPr algn="r"/>
            <a:r>
              <a:rPr lang="ar-SA" sz="3200" b="1" dirty="0" smtClean="0">
                <a:solidFill>
                  <a:schemeClr val="tx1"/>
                </a:solidFill>
              </a:rPr>
              <a:t>1 *ما هؤ الاخلاص</a:t>
            </a:r>
          </a:p>
          <a:p>
            <a:pPr algn="r"/>
            <a:r>
              <a:rPr lang="ar-SA" sz="3200" b="1" dirty="0" smtClean="0">
                <a:solidFill>
                  <a:srgbClr val="C00000"/>
                </a:solidFill>
              </a:rPr>
              <a:t>2 *ما الشرطان لقبؤل العبادة</a:t>
            </a:r>
          </a:p>
          <a:p>
            <a:pPr algn="r"/>
            <a:r>
              <a:rPr lang="ar-SA" sz="3200" dirty="0" smtClean="0">
                <a:solidFill>
                  <a:srgbClr val="002060"/>
                </a:solidFill>
              </a:rPr>
              <a:t>3 *ماذا قال الله بالاجلاص</a:t>
            </a:r>
          </a:p>
          <a:p>
            <a:pPr algn="r"/>
            <a:r>
              <a:rPr lang="ar-SA" sz="3200" b="1" dirty="0" smtClean="0">
                <a:solidFill>
                  <a:srgbClr val="7030A0"/>
                </a:solidFill>
              </a:rPr>
              <a:t>4* ماذا يطلب التاجر الامين</a:t>
            </a:r>
          </a:p>
          <a:p>
            <a:pPr algn="ctr"/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5999"/>
            <a:ext cx="4343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2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2859921" y="152400"/>
            <a:ext cx="2971800" cy="1143000"/>
          </a:xfrm>
          <a:prstGeom prst="notched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عمل الاجتماع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685800" y="1143000"/>
            <a:ext cx="6019800" cy="47244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dirty="0" smtClean="0">
                <a:solidFill>
                  <a:srgbClr val="002060"/>
                </a:solidFill>
              </a:rPr>
              <a:t>املا الفراغ التالئ فئ الجملة</a:t>
            </a:r>
            <a:endParaRPr lang="ar-SA" sz="3200" dirty="0" smtClean="0">
              <a:solidFill>
                <a:srgbClr val="002060"/>
              </a:solidFill>
            </a:endParaRPr>
          </a:p>
          <a:p>
            <a:pPr algn="r"/>
            <a:r>
              <a:rPr lang="ar-SA" sz="2000" dirty="0" smtClean="0">
                <a:solidFill>
                  <a:srgbClr val="7030A0"/>
                </a:solidFill>
              </a:rPr>
              <a:t>1*ان الله لا يقبل من -----الا ما كان له خالصا-</a:t>
            </a:r>
          </a:p>
          <a:p>
            <a:pPr algn="r"/>
            <a:r>
              <a:rPr lang="ar-SA" sz="2000" dirty="0" smtClean="0">
                <a:solidFill>
                  <a:srgbClr val="0070C0"/>
                </a:solidFill>
              </a:rPr>
              <a:t>2*العامل يتقن عمله لان الله ----باتقانالعمل-</a:t>
            </a: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3*----يتقئ الله فئ تجارته</a:t>
            </a:r>
            <a:r>
              <a:rPr lang="ar-SA" sz="2000" dirty="0" smtClean="0"/>
              <a:t>-</a:t>
            </a:r>
          </a:p>
          <a:p>
            <a:pPr algn="r"/>
            <a:r>
              <a:rPr lang="ar-SA" sz="2000" dirty="0" smtClean="0">
                <a:solidFill>
                  <a:srgbClr val="002060"/>
                </a:solidFill>
              </a:rPr>
              <a:t>4*---- صفة الانبياء عليهم السلا</a:t>
            </a:r>
            <a:r>
              <a:rPr lang="ar-SA" sz="3200" dirty="0" smtClean="0">
                <a:solidFill>
                  <a:srgbClr val="002060"/>
                </a:solidFill>
              </a:rPr>
              <a:t>م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758" y="1828800"/>
            <a:ext cx="4323242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356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MC</cp:lastModifiedBy>
  <cp:revision>87</cp:revision>
  <dcterms:created xsi:type="dcterms:W3CDTF">2006-08-16T00:00:00Z</dcterms:created>
  <dcterms:modified xsi:type="dcterms:W3CDTF">2019-10-12T06:45:08Z</dcterms:modified>
</cp:coreProperties>
</file>