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2" r:id="rId18"/>
    <p:sldId id="271" r:id="rId19"/>
    <p:sldId id="274" r:id="rId2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12" autoAdjust="0"/>
    <p:restoredTop sz="94660"/>
  </p:normalViewPr>
  <p:slideViewPr>
    <p:cSldViewPr>
      <p:cViewPr>
        <p:scale>
          <a:sx n="66" d="100"/>
          <a:sy n="66" d="100"/>
        </p:scale>
        <p:origin x="-972" y="-3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mm.jpg"/>
          <p:cNvPicPr>
            <a:picLocks noChangeAspect="1"/>
          </p:cNvPicPr>
          <p:nvPr/>
        </p:nvPicPr>
        <p:blipFill>
          <a:blip r:embed="rId3"/>
          <a:srcRect b="9136"/>
          <a:stretch>
            <a:fillRect/>
          </a:stretch>
        </p:blipFill>
        <p:spPr>
          <a:xfrm>
            <a:off x="0" y="0"/>
            <a:ext cx="9144000" cy="5676900"/>
          </a:xfrm>
          <a:prstGeom prst="rect">
            <a:avLst/>
          </a:prstGeom>
        </p:spPr>
      </p:pic>
      <p:pic>
        <p:nvPicPr>
          <p:cNvPr id="20" name="Picture 19" descr="images.jpgtyu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724400" cy="5715000"/>
          </a:xfrm>
          <a:prstGeom prst="rect">
            <a:avLst/>
          </a:prstGeom>
        </p:spPr>
      </p:pic>
      <p:pic>
        <p:nvPicPr>
          <p:cNvPr id="21" name="Picture 20" descr="images.jpgtyu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0"/>
            <a:ext cx="47244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8100"/>
            <a:ext cx="9144000" cy="5714999"/>
          </a:xfrm>
          <a:prstGeom prst="rect">
            <a:avLst/>
          </a:prstGeom>
          <a:solidFill>
            <a:schemeClr val="bg2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0084" y="2486680"/>
            <a:ext cx="6400800" cy="461665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দোয়েল চড়ুই মিলে কিচির মিচির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ATAUR\Desktop\New folder\sparr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0422" y="228600"/>
            <a:ext cx="2689578" cy="2084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nd.jpg"/>
          <p:cNvPicPr>
            <a:picLocks noChangeAspect="1"/>
          </p:cNvPicPr>
          <p:nvPr/>
        </p:nvPicPr>
        <p:blipFill rotWithShape="1">
          <a:blip r:embed="rId3" cstate="print"/>
          <a:srcRect r="6854"/>
          <a:stretch/>
        </p:blipFill>
        <p:spPr>
          <a:xfrm>
            <a:off x="838200" y="304800"/>
            <a:ext cx="2904744" cy="2030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ATAUR\Desktop\New folder\ghghghg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09"/>
          <a:stretch/>
        </p:blipFill>
        <p:spPr bwMode="auto">
          <a:xfrm>
            <a:off x="1676400" y="3162301"/>
            <a:ext cx="2353827" cy="1772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7" name="Picture 3" descr="C:\Users\ATAUR\Desktop\New folder\Tuntuni_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14" b="6758"/>
          <a:stretch/>
        </p:blipFill>
        <p:spPr bwMode="auto">
          <a:xfrm>
            <a:off x="5067684" y="3162300"/>
            <a:ext cx="2171316" cy="1772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1791085" y="5143500"/>
            <a:ext cx="5562600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গান শুনি ঘুঘু আর টুনটুনিটির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5714999"/>
          </a:xfrm>
          <a:prstGeom prst="rect">
            <a:avLst/>
          </a:prstGeom>
          <a:solidFill>
            <a:schemeClr val="bg2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65788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শহরের পাতি কাক ডাকে ঝাঁকে ঝাঁকে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529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ঘুম দেয়া মুশকিল হর্ণের হাঁকে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pak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66701"/>
            <a:ext cx="3492910" cy="2209800"/>
          </a:xfrm>
          <a:prstGeom prst="roundRect">
            <a:avLst>
              <a:gd name="adj" fmla="val 11111"/>
            </a:avLst>
          </a:prstGeom>
          <a:ln w="38100" cap="rnd">
            <a:solidFill>
              <a:srgbClr val="7030A0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2" descr="C:\Users\ATAUR\Desktop\New folder\hor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86100"/>
            <a:ext cx="3657600" cy="2438400"/>
          </a:xfrm>
          <a:prstGeom prst="roundRect">
            <a:avLst>
              <a:gd name="adj" fmla="val 11111"/>
            </a:avLst>
          </a:prstGeom>
          <a:ln w="38100" cap="rnd">
            <a:solidFill>
              <a:srgbClr val="7030A0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5714999"/>
          </a:xfrm>
          <a:prstGeom prst="rect">
            <a:avLst/>
          </a:prstGeom>
          <a:solidFill>
            <a:schemeClr val="bg2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86846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 চলে , টিভি চলে , বাজে টেলিফোন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477268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দরজায় বেল বাজে , কান পেতে শোন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3" descr="C:\Users\ATAUR\Desktop\New folder\rupcare_bad tv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6430"/>
            <a:ext cx="6286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TAUR\Desktop\New folder\business_telephone_systems_496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6106" y="200680"/>
            <a:ext cx="184209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TAUR\Desktop\New folder\h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0594" y="2009802"/>
            <a:ext cx="2424817" cy="161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5714999"/>
          </a:xfrm>
          <a:prstGeom prst="rect">
            <a:avLst/>
          </a:prstGeom>
          <a:solidFill>
            <a:schemeClr val="bg2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4765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গলিপথে ফেরিঅলা হাঁকে আর হাঁটে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24765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ছোটদের হই চই ইশকুল মাঠে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3" descr="C:\Users\ATAUR\Desktop\New folder\6728d23992f7ae627c1e3f114dfb573b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"/>
            <a:ext cx="3695320" cy="23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TAUR\Desktop\New folder\3066d98e6953a40082aff81611c3f475-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42010"/>
            <a:ext cx="37338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52197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পল্লির সেই সুরে ভরে যায় মন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3" descr="C:\Users\ATAUR\Desktop\New folder\ggggggggggg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33700"/>
            <a:ext cx="3624943" cy="217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57800" y="52197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শহুরে জীবন জ্বালা-শব্দদূষণ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 descr="C:\Users\ATAUR\Desktop\New folder\environment-pollution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7321" y="2933700"/>
            <a:ext cx="3383279" cy="217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1811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নিশিরাত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7051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কিচির মিচির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3053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শব্দদূষণ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4" descr="C:\Users\ATAUR\Desktop\New folder\shob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76700"/>
            <a:ext cx="1676400" cy="1253109"/>
          </a:xfrm>
          <a:prstGeom prst="roundRect">
            <a:avLst>
              <a:gd name="adj" fmla="val 16329"/>
            </a:avLst>
          </a:prstGeom>
          <a:solidFill>
            <a:srgbClr val="FFFFFF"/>
          </a:solidFill>
          <a:ln w="28575" cap="sq">
            <a:solidFill>
              <a:srgbClr val="0070C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6" descr="C:\Users\ATAUR\Desktop\New folder\2114852354_2e2b0032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648" b="19960"/>
          <a:stretch/>
        </p:blipFill>
        <p:spPr bwMode="auto">
          <a:xfrm>
            <a:off x="2667000" y="2400300"/>
            <a:ext cx="1752600" cy="1284712"/>
          </a:xfrm>
          <a:prstGeom prst="roundRect">
            <a:avLst>
              <a:gd name="adj" fmla="val 15466"/>
            </a:avLst>
          </a:prstGeom>
          <a:solidFill>
            <a:srgbClr val="FFFFFF"/>
          </a:solidFill>
          <a:ln w="28575" cap="sq">
            <a:solidFill>
              <a:srgbClr val="0070C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8" name="Picture 7" descr="C:\Users\ATAUR\Desktop\New folder\5568187384_e021640f43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1" y="876301"/>
            <a:ext cx="1904999" cy="1298524"/>
          </a:xfrm>
          <a:prstGeom prst="roundRect">
            <a:avLst>
              <a:gd name="adj" fmla="val 13059"/>
            </a:avLst>
          </a:prstGeom>
          <a:solidFill>
            <a:srgbClr val="FFFFFF"/>
          </a:solidFill>
          <a:ln w="28575" cap="sq">
            <a:solidFill>
              <a:srgbClr val="0070C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9" name="TextBox 3"/>
          <p:cNvSpPr txBox="1"/>
          <p:nvPr/>
        </p:nvSpPr>
        <p:spPr>
          <a:xfrm>
            <a:off x="4876800" y="1257300"/>
            <a:ext cx="2626530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গভীর রাত </a:t>
            </a:r>
            <a:endParaRPr lang="en-US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5004596" y="2832675"/>
            <a:ext cx="3606004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পাখির ডাকাডাকির আওয়াজ</a:t>
            </a:r>
            <a:endParaRPr lang="en-US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8014" y="4315480"/>
            <a:ext cx="3921186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অত্যন্ত কোলাহলে শব্দ দূষণ ঘটে।</a:t>
            </a:r>
            <a:endParaRPr lang="en-US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9144000" cy="571499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202168"/>
            <a:ext cx="5943600" cy="2931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নতুন শব্দের অর্থ জেনে নেই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5714999"/>
          </a:xfrm>
          <a:prstGeom prst="rect">
            <a:avLst/>
          </a:prstGeom>
          <a:solidFill>
            <a:schemeClr val="bg2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4300"/>
            <a:ext cx="1828800" cy="523220"/>
          </a:xfrm>
          <a:prstGeom prst="homePlate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723900"/>
            <a:ext cx="80772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করি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3335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ফেরিঅলা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13335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নিশিরাত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13335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শব্দদূষণ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13335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কিচির মিচির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333500"/>
            <a:ext cx="18288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ফেরিঅলা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1343680"/>
            <a:ext cx="18288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নিশিরাত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1343680"/>
            <a:ext cx="18288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শব্দদূষণ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1343680"/>
            <a:ext cx="18288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কিচির মিচির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233428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                      চেঁচামেচি করো না , সবাই ঘুমুচ্ছে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33248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ভোর বেলাতেই পাখির                     শুনতে শুনতে আমার ঘুম ভাঙে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16308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                  হাঁক দিচ্ছে-থালাবাসন চাই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00128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                  আমাদের শোনার ক্ষমতা কমিয়ে দেয়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23489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0400" y="32633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41015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49397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066800" y="5524500"/>
            <a:ext cx="1143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05200" y="3771900"/>
            <a:ext cx="1143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95400" y="3009900"/>
            <a:ext cx="1143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66800" y="4686300"/>
            <a:ext cx="1143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18333 0.1395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38333 0.2840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4741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43334 0.6341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31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5714999"/>
          </a:xfrm>
          <a:prstGeom prst="rect">
            <a:avLst/>
          </a:prstGeom>
          <a:solidFill>
            <a:schemeClr val="bg2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5800" y="21717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352800" y="21717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19800" y="21717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800" y="33147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352800" y="33147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019800" y="33147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85800" y="44577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352800" y="44577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019800" y="4381500"/>
            <a:ext cx="2667000" cy="12573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85800" y="1409700"/>
            <a:ext cx="2667000" cy="7371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352800" y="1409700"/>
            <a:ext cx="2667000" cy="7371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19800" y="1409700"/>
            <a:ext cx="2667000" cy="7371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962400" y="109835"/>
            <a:ext cx="2133600" cy="46166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200" y="723900"/>
            <a:ext cx="82296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শহুরে জীবনের সাথে গ্রামের জীবনের তুলনা করি ও লিখি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2000" y="151072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29000" y="14859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শহুরে জীবন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72200" y="14859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জীবন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800" y="257752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9600" y="356812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5800" y="463492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5714999"/>
          </a:xfrm>
          <a:prstGeom prst="rect">
            <a:avLst/>
          </a:prstGeom>
          <a:solidFill>
            <a:schemeClr val="bg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90500"/>
            <a:ext cx="4876800" cy="890171"/>
          </a:xfrm>
          <a:prstGeom prst="cloudCallou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মৌখিক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044125"/>
            <a:ext cx="7620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কবিতায় কোন কোন পশু ও পাখির কথা বলা হয়েছে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048000"/>
            <a:ext cx="6705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 গ্রামের মানুষের ঘুম ভাঙে কীভাবে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924300"/>
            <a:ext cx="6705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(৩) শহরে ঘুমানোয় অসুবিধা কেন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5714999"/>
          </a:xfrm>
          <a:prstGeom prst="rect">
            <a:avLst/>
          </a:prstGeom>
          <a:solidFill>
            <a:schemeClr val="bg2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1207"/>
            <a:ext cx="4419600" cy="1077575"/>
          </a:xfrm>
          <a:prstGeom prst="cloud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বাড়ির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baeb80c77cfea96e6f205d640921fab-13.jpg"/>
          <p:cNvPicPr>
            <a:picLocks noChangeAspect="1"/>
          </p:cNvPicPr>
          <p:nvPr/>
        </p:nvPicPr>
        <p:blipFill>
          <a:blip r:embed="rId2"/>
          <a:srcRect l="18064" r="13065"/>
          <a:stretch>
            <a:fillRect/>
          </a:stretch>
        </p:blipFill>
        <p:spPr>
          <a:xfrm>
            <a:off x="5334000" y="1371600"/>
            <a:ext cx="2748935" cy="2095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33400" y="4377035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প্রশ্নঃ শব্দ দূষণের ফলে আমাদের জীবনে কী প্রভাব পড়ে পাঁচটি বাক্যে লিখ।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3333" t="88667" r="3333" b="6000"/>
          <a:stretch>
            <a:fillRect/>
          </a:stretch>
        </p:blipFill>
        <p:spPr>
          <a:xfrm rot="5400000">
            <a:off x="6381750" y="2609850"/>
            <a:ext cx="5334000" cy="190500"/>
          </a:xfrm>
          <a:prstGeom prst="rect">
            <a:avLst/>
          </a:prstGeom>
        </p:spPr>
      </p:pic>
      <p:pic>
        <p:nvPicPr>
          <p:cNvPr id="11" name="Picture 10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3333" t="88667" r="3333" b="6000"/>
          <a:stretch>
            <a:fillRect/>
          </a:stretch>
        </p:blipFill>
        <p:spPr>
          <a:xfrm rot="16200000">
            <a:off x="-2571750" y="2762250"/>
            <a:ext cx="5334000" cy="190500"/>
          </a:xfrm>
          <a:prstGeom prst="rect">
            <a:avLst/>
          </a:prstGeom>
        </p:spPr>
      </p:pic>
      <p:pic>
        <p:nvPicPr>
          <p:cNvPr id="12" name="Picture 11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3333" t="88667" r="3333" b="6000"/>
          <a:stretch>
            <a:fillRect/>
          </a:stretch>
        </p:blipFill>
        <p:spPr>
          <a:xfrm>
            <a:off x="0" y="5524500"/>
            <a:ext cx="5334000" cy="190500"/>
          </a:xfrm>
          <a:prstGeom prst="rect">
            <a:avLst/>
          </a:prstGeom>
        </p:spPr>
      </p:pic>
      <p:pic>
        <p:nvPicPr>
          <p:cNvPr id="13" name="Picture 12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3333" t="88667" r="3333" b="6000"/>
          <a:stretch>
            <a:fillRect/>
          </a:stretch>
        </p:blipFill>
        <p:spPr>
          <a:xfrm>
            <a:off x="3810000" y="5524500"/>
            <a:ext cx="5334000" cy="190500"/>
          </a:xfrm>
          <a:prstGeom prst="rect">
            <a:avLst/>
          </a:prstGeom>
        </p:spPr>
      </p:pic>
      <p:pic>
        <p:nvPicPr>
          <p:cNvPr id="14" name="Picture 13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3333" t="88667" r="3333" b="6000"/>
          <a:stretch>
            <a:fillRect/>
          </a:stretch>
        </p:blipFill>
        <p:spPr>
          <a:xfrm>
            <a:off x="3810000" y="0"/>
            <a:ext cx="5334000" cy="190500"/>
          </a:xfrm>
          <a:prstGeom prst="rect">
            <a:avLst/>
          </a:prstGeom>
        </p:spPr>
      </p:pic>
      <p:pic>
        <p:nvPicPr>
          <p:cNvPr id="15" name="Picture 14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3333" t="88667" r="3333" b="6000"/>
          <a:stretch>
            <a:fillRect/>
          </a:stretch>
        </p:blipFill>
        <p:spPr>
          <a:xfrm>
            <a:off x="0" y="0"/>
            <a:ext cx="5334000" cy="190500"/>
          </a:xfrm>
          <a:prstGeom prst="rect">
            <a:avLst/>
          </a:prstGeom>
        </p:spPr>
      </p:pic>
      <p:pic>
        <p:nvPicPr>
          <p:cNvPr id="16" name="Picture 15" descr="91.png"/>
          <p:cNvPicPr>
            <a:picLocks noChangeAspect="1"/>
          </p:cNvPicPr>
          <p:nvPr/>
        </p:nvPicPr>
        <p:blipFill>
          <a:blip r:embed="rId3"/>
          <a:srcRect l="2620" t="13399" r="54987" b="5555"/>
          <a:stretch>
            <a:fillRect/>
          </a:stretch>
        </p:blipFill>
        <p:spPr>
          <a:xfrm>
            <a:off x="228601" y="190500"/>
            <a:ext cx="3886199" cy="5370635"/>
          </a:xfrm>
          <a:prstGeom prst="rect">
            <a:avLst/>
          </a:prstGeom>
        </p:spPr>
      </p:pic>
      <p:pic>
        <p:nvPicPr>
          <p:cNvPr id="17" name="Picture 16" descr="91.png"/>
          <p:cNvPicPr>
            <a:picLocks noChangeAspect="1"/>
          </p:cNvPicPr>
          <p:nvPr/>
        </p:nvPicPr>
        <p:blipFill>
          <a:blip r:embed="rId3"/>
          <a:srcRect l="45013" t="13399" r="2620" b="5555"/>
          <a:stretch>
            <a:fillRect/>
          </a:stretch>
        </p:blipFill>
        <p:spPr>
          <a:xfrm>
            <a:off x="4114800" y="190500"/>
            <a:ext cx="4800599" cy="5370635"/>
          </a:xfrm>
          <a:prstGeom prst="rect">
            <a:avLst/>
          </a:prstGeom>
        </p:spPr>
      </p:pic>
      <p:pic>
        <p:nvPicPr>
          <p:cNvPr id="18" name="Picture 17" descr="91.png"/>
          <p:cNvPicPr>
            <a:picLocks noChangeAspect="1"/>
          </p:cNvPicPr>
          <p:nvPr/>
        </p:nvPicPr>
        <p:blipFill>
          <a:blip r:embed="rId3"/>
          <a:srcRect l="2620" t="13399" r="2620" b="5555"/>
          <a:stretch>
            <a:fillRect/>
          </a:stretch>
        </p:blipFill>
        <p:spPr>
          <a:xfrm>
            <a:off x="228600" y="190500"/>
            <a:ext cx="8686799" cy="5370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9144000" cy="5714999"/>
          </a:xfrm>
          <a:prstGeom prst="rect">
            <a:avLst/>
          </a:prstGeom>
          <a:solidFill>
            <a:schemeClr val="bg2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86200" y="438558"/>
            <a:ext cx="396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en-US" sz="8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bn-BD" alt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973296"/>
            <a:ext cx="2362200" cy="455962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101388" y="171452"/>
            <a:ext cx="31470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alt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endParaRPr lang="bn-BD" alt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0" y="1962150"/>
            <a:ext cx="3124200" cy="1600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মীরা  রোকেয়া খাতুন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রাঢ়িশাল সরকারি প্রাথমিক বিদ্যালয়।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লাখাই,হবিগঞ্জ।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8200" y="3682305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শব্দ দূষণ ( কবিতা 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Screenshot_20190825-130224_Gall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723900"/>
            <a:ext cx="146304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" descr="J:\DCIM\Camera\IMG_20160314_0941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80" t="11313" r="6633" b="3838"/>
          <a:stretch/>
        </p:blipFill>
        <p:spPr bwMode="auto">
          <a:xfrm>
            <a:off x="7164253" y="1028701"/>
            <a:ext cx="1437822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5714999"/>
          </a:xfrm>
          <a:prstGeom prst="rect">
            <a:avLst/>
          </a:prstGeom>
          <a:solidFill>
            <a:schemeClr val="bg2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C:\Users\ATAUR\Desktop\New folder\2015_12_17_20_41_07_OdjtfIDtFaLguYKY8yMKIa7hOj3nxX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99" y="114300"/>
            <a:ext cx="839893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49149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মাইকগুলো একসাথে বেজে উঠলে কী হবে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5714999"/>
          </a:xfrm>
          <a:prstGeom prst="rect">
            <a:avLst/>
          </a:prstGeom>
          <a:solidFill>
            <a:schemeClr val="bg2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 descr="E:\ATAUR SOFT\HOBIGONJ PTI\ICT-2014\Primary text book\Image Book\Bangla\amar_bangla_boi-5_Extracted_Images\page33outpu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150" t="14646" r="4984" b="11818"/>
          <a:stretch/>
        </p:blipFill>
        <p:spPr bwMode="auto">
          <a:xfrm rot="943474">
            <a:off x="765752" y="492658"/>
            <a:ext cx="2337122" cy="484909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TAUR\Desktop\New folder\shob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52629"/>
            <a:ext cx="2816373" cy="1695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00400" y="1943100"/>
            <a:ext cx="3505200" cy="1687890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শব্দদূষণ 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4" descr="C:\Users\ATAUR\Desktop\New folder\horn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4075" y="190500"/>
            <a:ext cx="2828925" cy="160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24200" y="1143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5714999"/>
          </a:xfrm>
          <a:prstGeom prst="rect">
            <a:avLst/>
          </a:prstGeom>
          <a:solidFill>
            <a:schemeClr val="bg2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09600" y="287786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কবিতা শুনে মূলভাব বলতে পারবে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518237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 প্রমিত উচ্চারণে ও ছন্দ বজায় রেখে কবিতাটি আবৃত্তি করতে পারবে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33400" y="402086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(৩) নতুন শব্দের অর্থ বলতে পারবে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28600" y="462028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(৪) গ্রাম ও শহরের শব্দদূষণের পার্থক্য বলতে পারবে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367129"/>
            <a:ext cx="3810000" cy="890171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2030968"/>
            <a:ext cx="47244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----------------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5714999"/>
          </a:xfrm>
          <a:prstGeom prst="rect">
            <a:avLst/>
          </a:prstGeom>
          <a:solidFill>
            <a:schemeClr val="bg2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42900"/>
            <a:ext cx="76962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শিক্ষকের আদর্শ পাঠ ও পাঠ্যাংশ আলোচনা।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4645924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84300"/>
            <a:ext cx="5867400" cy="391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5714999"/>
          </a:xfrm>
          <a:prstGeom prst="rect">
            <a:avLst/>
          </a:prstGeom>
          <a:solidFill>
            <a:schemeClr val="bg2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h2.jpg"/>
          <p:cNvPicPr>
            <a:picLocks noChangeAspect="1"/>
          </p:cNvPicPr>
          <p:nvPr/>
        </p:nvPicPr>
        <p:blipFill rotWithShape="1">
          <a:blip r:embed="rId2" cstate="print"/>
          <a:srcRect l="4066"/>
          <a:stretch/>
        </p:blipFill>
        <p:spPr>
          <a:xfrm>
            <a:off x="5622816" y="266700"/>
            <a:ext cx="2543316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628900"/>
            <a:ext cx="29718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6" descr="C:\Users\ATAUR\Desktop\New folder\gggggggg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487" y="284183"/>
            <a:ext cx="2805113" cy="2101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1295400" y="49149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 ডাকে হাঁস ডাকে-ডাকে কবুতর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5714999"/>
          </a:xfrm>
          <a:prstGeom prst="rect">
            <a:avLst/>
          </a:prstGeom>
          <a:solidFill>
            <a:schemeClr val="bg2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6289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 ডাকে শত পাখি সারা দিনভর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ATAUR\Desktop\New folder\78-ময়ন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"/>
            <a:ext cx="2438400" cy="149620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TAUR\Desktop\New folder\ছোট-বসন্তবাউরি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76" r="5785"/>
          <a:stretch/>
        </p:blipFill>
        <p:spPr bwMode="auto">
          <a:xfrm>
            <a:off x="6324600" y="3848100"/>
            <a:ext cx="2514600" cy="164903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5714999"/>
          </a:xfrm>
          <a:prstGeom prst="rect">
            <a:avLst/>
          </a:prstGeom>
          <a:solidFill>
            <a:schemeClr val="bg2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1049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মোরগের ডাক শুনি প্রতিদিন ভোরে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28600" y="43815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নিশিরাতে কুকুরের দল ডাকে জোড়ে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:\Users\ATAUR\Desktop\New folder\mmmmmmmmmmm.jpg"/>
          <p:cNvPicPr>
            <a:picLocks noChangeAspect="1" noChangeArrowheads="1"/>
          </p:cNvPicPr>
          <p:nvPr/>
        </p:nvPicPr>
        <p:blipFill rotWithShape="1">
          <a:blip r:embed="rId2" cstate="print">
            <a:lum bright="17000" contrast="-9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89" r="23668" b="6896"/>
          <a:stretch/>
        </p:blipFill>
        <p:spPr bwMode="auto">
          <a:xfrm>
            <a:off x="133853" y="228600"/>
            <a:ext cx="2685547" cy="2095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TAUR\Desktop\New folder\untitled-9_1967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-19000"/>
                    </a14:imgEffect>
                    <a14:imgEffect>
                      <a14:brightnessContrast bright="-70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31" t="4691" r="8191"/>
          <a:stretch/>
        </p:blipFill>
        <p:spPr bwMode="auto">
          <a:xfrm>
            <a:off x="5638800" y="2933700"/>
            <a:ext cx="3287410" cy="243511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325</Words>
  <Application>Microsoft Office PowerPoint</Application>
  <PresentationFormat>On-screen Show (16:10)</PresentationFormat>
  <Paragraphs>71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22</cp:revision>
  <dcterms:created xsi:type="dcterms:W3CDTF">2006-08-16T00:00:00Z</dcterms:created>
  <dcterms:modified xsi:type="dcterms:W3CDTF">2019-09-27T04:33:58Z</dcterms:modified>
</cp:coreProperties>
</file>