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28" y="-30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jpeg"/><Relationship Id="rId7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jpeg"/><Relationship Id="rId7" Type="http://schemas.openxmlformats.org/officeDocument/2006/relationships/image" Target="../media/image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AKIL\Desktop\b5c4215c9a2610fa2990c6cd2356d6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3818879">
            <a:off x="2401990" y="1369366"/>
            <a:ext cx="4158732" cy="395555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006614"/>
            <a:ext cx="60198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AutoShape 3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7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9" descr="Image result for ro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550"/>
            <a:ext cx="1285876" cy="1123950"/>
          </a:xfrm>
          <a:prstGeom prst="rect">
            <a:avLst/>
          </a:prstGeom>
          <a:noFill/>
        </p:spPr>
      </p:pic>
      <p:pic>
        <p:nvPicPr>
          <p:cNvPr id="13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9524" y="133350"/>
            <a:ext cx="1285876" cy="1123950"/>
          </a:xfrm>
          <a:prstGeom prst="rect">
            <a:avLst/>
          </a:prstGeom>
          <a:noFill/>
        </p:spPr>
      </p:pic>
      <p:pic>
        <p:nvPicPr>
          <p:cNvPr id="14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400550"/>
            <a:ext cx="1285876" cy="1123950"/>
          </a:xfrm>
          <a:prstGeom prst="rect">
            <a:avLst/>
          </a:prstGeom>
          <a:noFill/>
        </p:spPr>
      </p:pic>
      <p:pic>
        <p:nvPicPr>
          <p:cNvPr id="15" name="Picture 10" descr="C:\Users\AKIL\Desktop\download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05724" y="4400550"/>
            <a:ext cx="1285876" cy="112395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 flipH="1">
            <a:off x="-2" y="114300"/>
            <a:ext cx="152402" cy="5600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flipH="1">
            <a:off x="8991598" y="114300"/>
            <a:ext cx="152402" cy="56007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images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0"/>
            <a:ext cx="4436300" cy="5715000"/>
          </a:xfrm>
          <a:prstGeom prst="rect">
            <a:avLst/>
          </a:prstGeom>
        </p:spPr>
      </p:pic>
      <p:pic>
        <p:nvPicPr>
          <p:cNvPr id="21" name="Picture 20" descr="images(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de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5" y="254326"/>
            <a:ext cx="1952625" cy="179407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 descr="index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77" y="2581805"/>
            <a:ext cx="2011924" cy="17996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index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2505604"/>
            <a:ext cx="1981200" cy="172349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 descr="index5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2862" y="3619500"/>
            <a:ext cx="1938338" cy="182880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057400" y="2210984"/>
            <a:ext cx="556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 ফুল টি আমাদের অনেকের বাড়িতে আছে।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810404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বলতো  এই ফুলের নাম কী?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71800" y="2962804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জবা ফুল নানা রঙের হয়।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kola bati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68295" y="448205"/>
            <a:ext cx="4437305" cy="3323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371600" y="43053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            এই ফুলের নাম কি?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7800" y="47625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এই ফুলের নাম হলো কলা গাছের নাম অনুসারে।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kola bati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333500"/>
            <a:ext cx="2466975" cy="19341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kolabati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2312" y="1362604"/>
            <a:ext cx="2619375" cy="1895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kolabati 3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6000" y="1362604"/>
            <a:ext cx="25527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2667000" y="3848100"/>
            <a:ext cx="647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কলাবতী বিভিন্ন রঙের হয়।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  <p:bldP spid="14" grpId="0"/>
      <p:bldP spid="14" grpId="1"/>
      <p:bldP spid="15" grpId="0"/>
      <p:bldP spid="15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09800" y="1905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আমাদের জাতীয় ফুলের নাম কী 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download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723900"/>
            <a:ext cx="2743200" cy="20547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ndet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09900"/>
            <a:ext cx="283845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6200" y="49911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শাপলা ফোটে বিলে ঝিলে। সাদা , লাল ও অন্য রঙের হয়। সব ফুলই দেখতে সুন্দর।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62929729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300" y="3009900"/>
            <a:ext cx="2781300" cy="185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819400" y="266700"/>
            <a:ext cx="3124200" cy="37082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4645924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00100"/>
            <a:ext cx="6819900" cy="4546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ight-bangla-class12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266700"/>
            <a:ext cx="8458199" cy="518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381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3429000" y="304800"/>
            <a:ext cx="2438400" cy="685800"/>
          </a:xfrm>
          <a:prstGeom prst="round2Diag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24384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সুবাস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2590800" y="2667000"/>
            <a:ext cx="762000" cy="76200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cms.somewhereinblog.net.jpg"/>
          <p:cNvPicPr>
            <a:picLocks noChangeAspect="1"/>
          </p:cNvPicPr>
          <p:nvPr/>
        </p:nvPicPr>
        <p:blipFill>
          <a:blip r:embed="rId2" cstate="print"/>
          <a:srcRect l="18000" t="-1282"/>
          <a:stretch>
            <a:fillRect/>
          </a:stretch>
        </p:blipFill>
        <p:spPr>
          <a:xfrm>
            <a:off x="3657600" y="2209800"/>
            <a:ext cx="1219199" cy="10440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Right Arrow 10"/>
          <p:cNvSpPr/>
          <p:nvPr/>
        </p:nvSpPr>
        <p:spPr>
          <a:xfrm>
            <a:off x="5029200" y="4648200"/>
            <a:ext cx="762000" cy="76200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438400" y="4572000"/>
            <a:ext cx="762000" cy="76200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105400" y="2743200"/>
            <a:ext cx="762000" cy="76200"/>
          </a:xfrm>
          <a:prstGeom prst="rightArrow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172200" y="246322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সুগন্ধ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4343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নানা রঙ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hy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4191000"/>
            <a:ext cx="1456450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5867400" y="4419600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বিভিন্ন রঙ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304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Merge 6"/>
          <p:cNvSpPr/>
          <p:nvPr/>
        </p:nvSpPr>
        <p:spPr>
          <a:xfrm>
            <a:off x="304800" y="304800"/>
            <a:ext cx="2590800" cy="1143000"/>
          </a:xfrm>
          <a:prstGeom prst="flowChartMerg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PS_Jessore20160815072200.jpg"/>
          <p:cNvPicPr>
            <a:picLocks noChangeAspect="1"/>
          </p:cNvPicPr>
          <p:nvPr/>
        </p:nvPicPr>
        <p:blipFill>
          <a:blip r:embed="rId2"/>
          <a:srcRect l="29429" t="30247" r="11143" b="617"/>
          <a:stretch>
            <a:fillRect/>
          </a:stretch>
        </p:blipFill>
        <p:spPr>
          <a:xfrm>
            <a:off x="6781800" y="304800"/>
            <a:ext cx="198120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95600" y="304800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নিচের ছকে কোনটি কি রঙের ফুল তা লিখঃ</a:t>
            </a:r>
            <a:endParaRPr lang="en-US" sz="2800" b="1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57200" y="1752600"/>
            <a:ext cx="8305800" cy="723900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কৃষ্ণচুড়া, হাসনাহেনা, পলাশ, কাশফুল, গন্ধরাজ,শাপলা, শিউলি,দোলনচাঁপা,টগর, শিমুল,গোলাপ, বেলি, সূর্যমুখী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1000" y="2781300"/>
            <a:ext cx="8534400" cy="266700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Minus 11"/>
          <p:cNvSpPr/>
          <p:nvPr/>
        </p:nvSpPr>
        <p:spPr>
          <a:xfrm>
            <a:off x="-1143000" y="3390900"/>
            <a:ext cx="11506200" cy="76200"/>
          </a:xfrm>
          <a:prstGeom prst="mathMinus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5400000">
            <a:off x="2933701" y="4000501"/>
            <a:ext cx="3581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5400000">
            <a:off x="5029200" y="4000502"/>
            <a:ext cx="3581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 rot="5400000">
            <a:off x="647701" y="4000501"/>
            <a:ext cx="3581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914400" y="29337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সাদা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4200" y="29337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লাল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0" y="29337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হলুদ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15200" y="29337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গোলাপি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381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3657600" y="304800"/>
            <a:ext cx="2057400" cy="762000"/>
          </a:xfrm>
          <a:prstGeom prst="cloudCallou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11811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বিপরীত শব্দ গুলো মিল করঃ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436555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দেশ                                            অল্প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সুন্দর                                           বড়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সাদা                                            বিদেশ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অনেক                                          কালো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ছোট                                             কুৎসিত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0600" y="2171700"/>
            <a:ext cx="6705600" cy="304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Diagonal Corner Rectangle 10"/>
          <p:cNvSpPr/>
          <p:nvPr/>
        </p:nvSpPr>
        <p:spPr>
          <a:xfrm>
            <a:off x="6629400" y="800100"/>
            <a:ext cx="1981200" cy="685800"/>
          </a:xfrm>
          <a:prstGeom prst="snip2Diag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মিলিয়ে দেখি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2171700"/>
            <a:ext cx="6934200" cy="3124200"/>
          </a:xfrm>
          <a:prstGeom prst="rect">
            <a:avLst/>
          </a:prstGeom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752600" y="2667000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দেশ -------------------------------- বিদেশ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সুন্দর ------------------------------- কুৎসিত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সাদা -------------------------------- কালো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অনেক ------------------------------- অল্প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ছোট --------------------------------- বড়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3124200" y="266700"/>
            <a:ext cx="2743200" cy="914400"/>
          </a:xfrm>
          <a:prstGeom prst="wedgeRectCallou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নিরাময়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21_PSC_Exam_231114_0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09700"/>
            <a:ext cx="60960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29400" y="367725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477000" y="266700"/>
            <a:ext cx="1905000" cy="838200"/>
          </a:xfrm>
          <a:prstGeom prst="cloudCallout">
            <a:avLst>
              <a:gd name="adj1" fmla="val -10087"/>
              <a:gd name="adj2" fmla="val 73898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3339525"/>
            <a:ext cx="86106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১। তোমাদের আশে পাশে পাওয়া যায় এমন তিনটি ফুলের নাম লিখ।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495800"/>
            <a:ext cx="8610600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গন্ধ নেই এমন তিনটি ফুলের নাম লিখ।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1" descr="C:\Users\AKIL\Desktop\syrian-christian-house-ker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876300"/>
            <a:ext cx="3352800" cy="207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91.png"/>
          <p:cNvPicPr>
            <a:picLocks noChangeAspect="1"/>
          </p:cNvPicPr>
          <p:nvPr/>
        </p:nvPicPr>
        <p:blipFill>
          <a:blip r:embed="rId2"/>
          <a:srcRect l="2620" t="13399" r="54987" b="5555"/>
          <a:stretch>
            <a:fillRect/>
          </a:stretch>
        </p:blipFill>
        <p:spPr>
          <a:xfrm>
            <a:off x="228601" y="190500"/>
            <a:ext cx="3886199" cy="5370635"/>
          </a:xfrm>
          <a:prstGeom prst="rect">
            <a:avLst/>
          </a:prstGeom>
        </p:spPr>
      </p:pic>
      <p:pic>
        <p:nvPicPr>
          <p:cNvPr id="14" name="Picture 13" descr="91.png"/>
          <p:cNvPicPr>
            <a:picLocks noChangeAspect="1"/>
          </p:cNvPicPr>
          <p:nvPr/>
        </p:nvPicPr>
        <p:blipFill>
          <a:blip r:embed="rId2"/>
          <a:srcRect l="45013" t="13399" r="2620" b="5555"/>
          <a:stretch>
            <a:fillRect/>
          </a:stretch>
        </p:blipFill>
        <p:spPr>
          <a:xfrm>
            <a:off x="4114800" y="190500"/>
            <a:ext cx="4800599" cy="5370635"/>
          </a:xfrm>
          <a:prstGeom prst="rect">
            <a:avLst/>
          </a:prstGeom>
        </p:spPr>
      </p:pic>
      <p:pic>
        <p:nvPicPr>
          <p:cNvPr id="15" name="Picture 14" descr="91.png"/>
          <p:cNvPicPr>
            <a:picLocks noChangeAspect="1"/>
          </p:cNvPicPr>
          <p:nvPr/>
        </p:nvPicPr>
        <p:blipFill>
          <a:blip r:embed="rId2"/>
          <a:srcRect l="2620" t="13399" r="2620" b="5555"/>
          <a:stretch>
            <a:fillRect/>
          </a:stretch>
        </p:blipFill>
        <p:spPr>
          <a:xfrm>
            <a:off x="228600" y="190500"/>
            <a:ext cx="8686799" cy="537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152400" y="3086100"/>
            <a:ext cx="4191000" cy="2495550"/>
          </a:xfrm>
          <a:prstGeom prst="frame">
            <a:avLst>
              <a:gd name="adj1" fmla="val 7031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3509308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মীরা রোকেয়া খাতুন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রাঢ়িশাল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বিদ্যাল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লাখাই হবিগঞ্জ।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21973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4419600" y="3086100"/>
            <a:ext cx="4572000" cy="2514600"/>
          </a:xfrm>
          <a:prstGeom prst="frame">
            <a:avLst>
              <a:gd name="adj1" fmla="val 7073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349764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(নানা রঙয়ের ফুল ফল)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0800000">
            <a:off x="4343399" y="133346"/>
            <a:ext cx="121917" cy="295275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3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03910"/>
            <a:ext cx="175260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14" descr="15692978830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419100"/>
            <a:ext cx="1981200" cy="231457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981200" y="3048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সোনামনিরা এসো আমরা কিছু ছবি দেখি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o.jpg"/>
          <p:cNvPicPr>
            <a:picLocks noChangeAspect="1"/>
          </p:cNvPicPr>
          <p:nvPr/>
        </p:nvPicPr>
        <p:blipFill>
          <a:blip r:embed="rId2"/>
          <a:srcRect l="8046" r="9195"/>
          <a:stretch>
            <a:fillRect/>
          </a:stretch>
        </p:blipFill>
        <p:spPr>
          <a:xfrm>
            <a:off x="304800" y="1066800"/>
            <a:ext cx="2057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download-7.jpg"/>
          <p:cNvPicPr>
            <a:picLocks noChangeAspect="1"/>
          </p:cNvPicPr>
          <p:nvPr/>
        </p:nvPicPr>
        <p:blipFill>
          <a:blip r:embed="rId3"/>
          <a:srcRect r="12934"/>
          <a:stretch>
            <a:fillRect/>
          </a:stretch>
        </p:blipFill>
        <p:spPr>
          <a:xfrm>
            <a:off x="2438400" y="1066800"/>
            <a:ext cx="2147888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dexh.jpg"/>
          <p:cNvPicPr>
            <a:picLocks noChangeAspect="1"/>
          </p:cNvPicPr>
          <p:nvPr/>
        </p:nvPicPr>
        <p:blipFill>
          <a:blip r:embed="rId4"/>
          <a:srcRect l="17164"/>
          <a:stretch>
            <a:fillRect/>
          </a:stretch>
        </p:blipFill>
        <p:spPr>
          <a:xfrm>
            <a:off x="4667250" y="1066800"/>
            <a:ext cx="21145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shiul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0" y="1066800"/>
            <a:ext cx="1981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banana-fruit.jpg"/>
          <p:cNvPicPr>
            <a:picLocks noChangeAspect="1"/>
          </p:cNvPicPr>
          <p:nvPr/>
        </p:nvPicPr>
        <p:blipFill>
          <a:blip r:embed="rId6"/>
          <a:srcRect l="3333" t="5556" r="5000" b="10000"/>
          <a:stretch>
            <a:fillRect/>
          </a:stretch>
        </p:blipFill>
        <p:spPr>
          <a:xfrm>
            <a:off x="330868" y="3115887"/>
            <a:ext cx="2107532" cy="145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papaya-thai-fruit.jpg"/>
          <p:cNvPicPr>
            <a:picLocks noChangeAspect="1"/>
          </p:cNvPicPr>
          <p:nvPr/>
        </p:nvPicPr>
        <p:blipFill>
          <a:blip r:embed="rId7"/>
          <a:srcRect l="6667" t="10580" r="8333" b="3623"/>
          <a:stretch>
            <a:fillRect/>
          </a:stretch>
        </p:blipFill>
        <p:spPr>
          <a:xfrm>
            <a:off x="2576384" y="3124200"/>
            <a:ext cx="199561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Lichi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3124200"/>
            <a:ext cx="1981200" cy="146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14068-tormuj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3124201"/>
            <a:ext cx="1981200" cy="144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286000" y="4901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ছবিতে আমরা কী কী দেখতে পাচ্ছি?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05200" y="329625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52800" y="4876800"/>
            <a:ext cx="579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নানা রঙের ফুলফল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3" grpId="0"/>
      <p:bldP spid="23" grpId="1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14400" y="1586925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শেষে শিক্ষার্থীরা যা শিখবে ----------------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0" y="2400300"/>
            <a:ext cx="792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Both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পাঠ্য পুস্তকের শব্দ শুদ্ধ উচ্চারণে পড়তে পারবে।</a:t>
            </a:r>
          </a:p>
          <a:p>
            <a:pPr marL="514350" indent="-514350">
              <a:buAutoNum type="arabicParenBoth"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পরিচিত ফুল সম্পর্কে বর্ণনা করতে পারবে।</a:t>
            </a:r>
          </a:p>
          <a:p>
            <a:pPr marL="514350" indent="-514350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পাঠ সংশ্লিষ্ট প্রশ্নের উত্তর লিখতে পারবে। </a:t>
            </a:r>
          </a:p>
          <a:p>
            <a:pPr marL="514350" indent="-514350">
              <a:buAutoNum type="arabicParenBoth"/>
            </a:pP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arenBoth"/>
            </a:pP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266700"/>
            <a:ext cx="3200400" cy="890171"/>
          </a:xfrm>
          <a:prstGeom prst="cloudCallout">
            <a:avLst>
              <a:gd name="adj1" fmla="val -18594"/>
              <a:gd name="adj2" fmla="val 73232"/>
            </a:avLst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o.jpg"/>
          <p:cNvPicPr>
            <a:picLocks noChangeAspect="1"/>
          </p:cNvPicPr>
          <p:nvPr/>
        </p:nvPicPr>
        <p:blipFill>
          <a:blip r:embed="rId2"/>
          <a:srcRect l="8046" r="9195"/>
          <a:stretch>
            <a:fillRect/>
          </a:stretch>
        </p:blipFill>
        <p:spPr>
          <a:xfrm>
            <a:off x="304800" y="876300"/>
            <a:ext cx="2057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download-7.jpg"/>
          <p:cNvPicPr>
            <a:picLocks noChangeAspect="1"/>
          </p:cNvPicPr>
          <p:nvPr/>
        </p:nvPicPr>
        <p:blipFill>
          <a:blip r:embed="rId3"/>
          <a:srcRect r="12934"/>
          <a:stretch>
            <a:fillRect/>
          </a:stretch>
        </p:blipFill>
        <p:spPr>
          <a:xfrm>
            <a:off x="2438400" y="876300"/>
            <a:ext cx="2147888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hiul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876300"/>
            <a:ext cx="1981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banana-fruit.jpg"/>
          <p:cNvPicPr>
            <a:picLocks noChangeAspect="1"/>
          </p:cNvPicPr>
          <p:nvPr/>
        </p:nvPicPr>
        <p:blipFill>
          <a:blip r:embed="rId5"/>
          <a:srcRect l="3333" t="5556" r="5000" b="10000"/>
          <a:stretch>
            <a:fillRect/>
          </a:stretch>
        </p:blipFill>
        <p:spPr>
          <a:xfrm>
            <a:off x="330868" y="2925387"/>
            <a:ext cx="2107532" cy="14561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papaya-thai-fruit.jpg"/>
          <p:cNvPicPr>
            <a:picLocks noChangeAspect="1"/>
          </p:cNvPicPr>
          <p:nvPr/>
        </p:nvPicPr>
        <p:blipFill>
          <a:blip r:embed="rId6"/>
          <a:srcRect l="6667" t="10580" r="8333" b="3623"/>
          <a:stretch>
            <a:fillRect/>
          </a:stretch>
        </p:blipFill>
        <p:spPr>
          <a:xfrm>
            <a:off x="2576384" y="2933700"/>
            <a:ext cx="1995616" cy="144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Lichi-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400" y="2933700"/>
            <a:ext cx="1981200" cy="1466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14068-tormuj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2933701"/>
            <a:ext cx="1981200" cy="1447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indexh.jpg"/>
          <p:cNvPicPr>
            <a:picLocks noChangeAspect="1"/>
          </p:cNvPicPr>
          <p:nvPr/>
        </p:nvPicPr>
        <p:blipFill>
          <a:blip r:embed="rId9"/>
          <a:srcRect l="17164"/>
          <a:stretch>
            <a:fillRect/>
          </a:stretch>
        </p:blipFill>
        <p:spPr>
          <a:xfrm>
            <a:off x="4667250" y="876300"/>
            <a:ext cx="211455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33400" y="1905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আমাদের দেশ কিসের দেশ, সারা বছর এ দেশে কী দেখা যায়?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6863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আমাদের দেশ ফুলের দেশ, ফলের দেশ। নানা রঙের ও নানা রকমের ফুলফল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0673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দেখা যায় সারা বছর জুড়ে।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5433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imagesb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836" y="647701"/>
            <a:ext cx="2417764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47700"/>
            <a:ext cx="2438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imagesj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6210" y="647700"/>
            <a:ext cx="269119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8512" y="3543300"/>
            <a:ext cx="2466975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Dustoseleblog_1215243417_1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800" y="3543300"/>
            <a:ext cx="2463800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04800" y="27813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ফুলটি আমাদের খুব পরিচিত, বলতে পার  এই ফুলের নাম কী?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542282"/>
            <a:ext cx="784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গোলাপ ফোটে সারা বছর। লাল, সাদা, গোলাপি বিভিন্ন রঙের।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গোলাপের সুগন্ধ আছে।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629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নিচের ছবি গুলো দেখঃ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ndex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03875"/>
            <a:ext cx="2971800" cy="20846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imu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70" y="1031170"/>
            <a:ext cx="2645004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polas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014917"/>
            <a:ext cx="2438400" cy="20736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828800" y="19050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এসো আমরা কয়েকটি সুন্দর ফুল দেখি</a:t>
            </a:r>
            <a:endParaRPr lang="en-US" sz="32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42291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ফুল গুলোর নাম বল।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42291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চল নাম গুলো মিলিয়ে দেখি।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307145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কৃষ্ণচুড়া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3071455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শিমুল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62800" y="307145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পলাশ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" y="4204275"/>
            <a:ext cx="876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ফুল গুলোর রঙ লাল। এ গুলো দেখতে খুবই সুন্দর কিন্তু সুবাস নেই।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1" grpId="0"/>
      <p:bldP spid="11" grpId="1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beli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82" y="846435"/>
            <a:ext cx="1865067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Rajonigandha.jpg"/>
          <p:cNvPicPr>
            <a:picLocks noChangeAspect="1"/>
          </p:cNvPicPr>
          <p:nvPr/>
        </p:nvPicPr>
        <p:blipFill>
          <a:blip r:embed="rId3"/>
          <a:srcRect t="10042" b="9623"/>
          <a:stretch>
            <a:fillRect/>
          </a:stretch>
        </p:blipFill>
        <p:spPr>
          <a:xfrm>
            <a:off x="2438400" y="846435"/>
            <a:ext cx="1920875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indeha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3045741"/>
            <a:ext cx="2074546" cy="15539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kamini-500x539 togor.jpg"/>
          <p:cNvPicPr>
            <a:picLocks noChangeAspect="1"/>
          </p:cNvPicPr>
          <p:nvPr/>
        </p:nvPicPr>
        <p:blipFill>
          <a:blip r:embed="rId5"/>
          <a:srcRect t="13252" b="7236"/>
          <a:stretch>
            <a:fillRect/>
          </a:stretch>
        </p:blipFill>
        <p:spPr>
          <a:xfrm>
            <a:off x="4724400" y="846435"/>
            <a:ext cx="1955800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 descr="doloncap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9130" y="3049933"/>
            <a:ext cx="2135955" cy="16019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shiuli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4048" y="3051331"/>
            <a:ext cx="2242752" cy="1617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 descr="imagegond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846435"/>
            <a:ext cx="1676400" cy="139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1733264" y="2486680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এই ফুল গুলোর নাম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তোমাদের খাতায় লিখ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50673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তোমাদের নামের সাথে মিলিয়ে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দেখ।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800" y="23196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বেলি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20000" y="22434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গন্ধরাজ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95600" y="224343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রজনী গন্ধা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000" y="2243435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কামিনী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14400" y="46101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হাসনাহেনা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6200" y="468183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দোলনচাঁপা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2800" y="46863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শিঊলি </a:t>
            </a:r>
            <a:endParaRPr lang="en-US" sz="2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95400" y="492508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এ গুলোর মিষ্টি গন্ধ মন ভরিয়ে দেয়। এসব ফুলের রং সাদা।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429000" y="200680"/>
            <a:ext cx="17526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2800" b="1" u="sng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7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5400000">
            <a:off x="4495800" y="-4514850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5400000">
            <a:off x="4495800" y="1104899"/>
            <a:ext cx="152400" cy="9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991600" y="0"/>
            <a:ext cx="152400" cy="571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kamini-500x539 tog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19535"/>
            <a:ext cx="3429000" cy="2604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519535"/>
            <a:ext cx="3403600" cy="259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066800" y="36677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টগর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73380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কাশফুল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4762500"/>
            <a:ext cx="701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দুটি ফুলের রং সাদা।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447800"/>
            <a:ext cx="3410406" cy="2957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গাদা ফুল.JPG"/>
          <p:cNvPicPr>
            <a:picLocks noChangeAspect="1"/>
          </p:cNvPicPr>
          <p:nvPr/>
        </p:nvPicPr>
        <p:blipFill>
          <a:blip r:embed="rId5"/>
          <a:srcRect l="14094"/>
          <a:stretch>
            <a:fillRect/>
          </a:stretch>
        </p:blipFill>
        <p:spPr>
          <a:xfrm>
            <a:off x="4778709" y="1447800"/>
            <a:ext cx="3831891" cy="29718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0" y="4034135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সূর্যমুখী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72400" y="58674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গাঁদা </a:t>
            </a:r>
            <a:endParaRPr lang="en-US" sz="2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19400" y="4610100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 দুটি ফুলের রং হলুদ।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32962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সোনামনিরা চল আরো কিছু ফুল দেখি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67600" y="39725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গাঁদা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0" grpId="1"/>
      <p:bldP spid="13" grpId="0"/>
      <p:bldP spid="13" grpId="1"/>
      <p:bldP spid="15" grpId="0"/>
      <p:bldP spid="15" grpId="1"/>
      <p:bldP spid="16" grpId="0"/>
      <p:bldP spid="17" grpId="0"/>
      <p:bldP spid="1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403</Words>
  <Application>Microsoft Office PowerPoint</Application>
  <PresentationFormat>On-screen Show (16:10)</PresentationFormat>
  <Paragraphs>91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9</cp:revision>
  <dcterms:created xsi:type="dcterms:W3CDTF">2006-08-16T00:00:00Z</dcterms:created>
  <dcterms:modified xsi:type="dcterms:W3CDTF">2019-09-24T05:08:23Z</dcterms:modified>
</cp:coreProperties>
</file>