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70" r:id="rId12"/>
    <p:sldId id="269" r:id="rId13"/>
    <p:sldId id="271" r:id="rId14"/>
    <p:sldId id="272" r:id="rId15"/>
    <p:sldId id="264" r:id="rId16"/>
    <p:sldId id="274" r:id="rId17"/>
    <p:sldId id="266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gital-stamp-design-free-corner-digital-stamp-antique-corner-iyG7ne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304800"/>
            <a:ext cx="2098552" cy="2171704"/>
          </a:xfrm>
          <a:prstGeom prst="rect">
            <a:avLst/>
          </a:prstGeom>
        </p:spPr>
      </p:pic>
      <p:pic>
        <p:nvPicPr>
          <p:cNvPr id="4" name="Picture 3" descr="digital-stamp-design-free-corner-digital-stamp-antique-corner-iyG7ne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51205">
            <a:off x="7320662" y="-370846"/>
            <a:ext cx="2098552" cy="2171704"/>
          </a:xfrm>
          <a:prstGeom prst="rect">
            <a:avLst/>
          </a:prstGeom>
        </p:spPr>
      </p:pic>
      <p:pic>
        <p:nvPicPr>
          <p:cNvPr id="5" name="Picture 4" descr="digital-stamp-design-free-corner-digital-stamp-antique-corner-iyG7ne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68224" y="5068824"/>
            <a:ext cx="2098552" cy="2171704"/>
          </a:xfrm>
          <a:prstGeom prst="rect">
            <a:avLst/>
          </a:prstGeom>
        </p:spPr>
      </p:pic>
      <p:pic>
        <p:nvPicPr>
          <p:cNvPr id="6" name="Picture 5" descr="digital-stamp-design-free-corner-digital-stamp-antique-corner-iyG7ne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91400" y="5029200"/>
            <a:ext cx="2098552" cy="2171704"/>
          </a:xfrm>
          <a:prstGeom prst="rect">
            <a:avLst/>
          </a:prstGeom>
        </p:spPr>
      </p:pic>
      <p:pic>
        <p:nvPicPr>
          <p:cNvPr id="8" name="Picture 7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81500" y="-2781300"/>
            <a:ext cx="228600" cy="5791200"/>
          </a:xfrm>
          <a:prstGeom prst="rect">
            <a:avLst/>
          </a:prstGeom>
        </p:spPr>
      </p:pic>
      <p:pic>
        <p:nvPicPr>
          <p:cNvPr id="9" name="Picture 8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38600" y="3810000"/>
            <a:ext cx="304800" cy="5791200"/>
          </a:xfrm>
          <a:prstGeom prst="rect">
            <a:avLst/>
          </a:prstGeom>
        </p:spPr>
      </p:pic>
      <p:pic>
        <p:nvPicPr>
          <p:cNvPr id="10" name="Picture 9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1066800"/>
            <a:ext cx="457200" cy="5791200"/>
          </a:xfrm>
          <a:prstGeom prst="rect">
            <a:avLst/>
          </a:prstGeom>
        </p:spPr>
      </p:pic>
      <p:pic>
        <p:nvPicPr>
          <p:cNvPr id="11" name="Picture 10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2000"/>
            <a:ext cx="457200" cy="5791200"/>
          </a:xfrm>
          <a:prstGeom prst="rect">
            <a:avLst/>
          </a:prstGeom>
        </p:spPr>
      </p:pic>
      <p:pic>
        <p:nvPicPr>
          <p:cNvPr id="14" name="Picture 13" descr="beautiful-rose-23717--rose-wallpaper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rcRect/>
          <a:stretch>
            <a:fillRect/>
          </a:stretch>
        </p:blipFill>
        <p:spPr>
          <a:xfrm>
            <a:off x="1981200" y="228600"/>
            <a:ext cx="5309970" cy="4267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914400" y="4267200"/>
            <a:ext cx="7924800" cy="2286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dirty="0" smtClean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  সবাইকে</a:t>
            </a:r>
          </a:p>
          <a:p>
            <a:pPr algn="ctr"/>
            <a:r>
              <a:rPr lang="en-US" sz="8800" dirty="0" err="1" smtClean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800" dirty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:\Users\User\Desktop\Nazma\jib o jor\1.jpg"/>
          <p:cNvPicPr>
            <a:picLocks noChangeAspect="1" noChangeArrowheads="1"/>
          </p:cNvPicPr>
          <p:nvPr/>
        </p:nvPicPr>
        <p:blipFill>
          <a:blip r:embed="rId7"/>
          <a:srcRect l="21801" r="44367" b="22829"/>
          <a:stretch>
            <a:fillRect/>
          </a:stretch>
        </p:blipFill>
        <p:spPr bwMode="auto">
          <a:xfrm>
            <a:off x="0" y="0"/>
            <a:ext cx="4926122" cy="6858000"/>
          </a:xfrm>
          <a:prstGeom prst="rect">
            <a:avLst/>
          </a:prstGeom>
          <a:noFill/>
        </p:spPr>
      </p:pic>
      <p:pic>
        <p:nvPicPr>
          <p:cNvPr id="13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7"/>
          <a:srcRect l="55360" t="278" r="11833" b="22829"/>
          <a:stretch>
            <a:fillRect/>
          </a:stretch>
        </p:blipFill>
        <p:spPr bwMode="auto">
          <a:xfrm>
            <a:off x="4876800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সিফ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7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33400"/>
            <a:ext cx="2667001" cy="1778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2514600"/>
            <a:ext cx="7239000" cy="570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সেদিন হতে দিদিকে আর কেনই – বা না ডাকো,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3-01-04-19-36-08-50e72f2844cf7-untitled-1.jpg"/>
          <p:cNvPicPr>
            <a:picLocks noChangeAspect="1"/>
          </p:cNvPicPr>
          <p:nvPr/>
        </p:nvPicPr>
        <p:blipFill>
          <a:blip r:embed="rId4"/>
          <a:srcRect l="37647" r="17647" b="3863"/>
          <a:stretch>
            <a:fillRect/>
          </a:stretch>
        </p:blipFill>
        <p:spPr>
          <a:xfrm>
            <a:off x="3178799" y="3124200"/>
            <a:ext cx="2463087" cy="243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5715000"/>
            <a:ext cx="7924800" cy="493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দিদির কথায় আঁচল দিয়ে মুখটি কেন ঢাকো?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228600"/>
            <a:ext cx="8763000" cy="64008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gital-stamp-design-free-corner-digital-stamp-antique-corner-iyG7ne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94001">
            <a:off x="7378345" y="4937689"/>
            <a:ext cx="2098552" cy="2171704"/>
          </a:xfrm>
          <a:prstGeom prst="rect">
            <a:avLst/>
          </a:prstGeom>
        </p:spPr>
      </p:pic>
      <p:pic>
        <p:nvPicPr>
          <p:cNvPr id="5" name="Picture 4" descr="digital-stamp-design-free-corner-digital-stamp-antique-corner-iyG7ne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68224" y="5068824"/>
            <a:ext cx="2098552" cy="2171704"/>
          </a:xfrm>
          <a:prstGeom prst="rect">
            <a:avLst/>
          </a:prstGeom>
        </p:spPr>
      </p:pic>
      <p:pic>
        <p:nvPicPr>
          <p:cNvPr id="6" name="Picture 5" descr="digital-stamp-design-free-corner-digital-stamp-antique-corner-iyG7ne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51776" y="-341376"/>
            <a:ext cx="2098552" cy="2171704"/>
          </a:xfrm>
          <a:prstGeom prst="rect">
            <a:avLst/>
          </a:prstGeom>
        </p:spPr>
      </p:pic>
      <p:pic>
        <p:nvPicPr>
          <p:cNvPr id="7" name="Picture 6" descr="digital-stamp-design-free-corner-digital-stamp-antique-corner-iyG7ne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304800"/>
            <a:ext cx="2098552" cy="2171704"/>
          </a:xfrm>
          <a:prstGeom prst="rect">
            <a:avLst/>
          </a:prstGeom>
        </p:spPr>
      </p:pic>
      <p:pic>
        <p:nvPicPr>
          <p:cNvPr id="11" name="Picture 10" descr="resize52656.jpg"/>
          <p:cNvPicPr>
            <a:picLocks noChangeAspect="1"/>
          </p:cNvPicPr>
          <p:nvPr/>
        </p:nvPicPr>
        <p:blipFill>
          <a:blip r:embed="rId3"/>
          <a:srcRect l="14285" r="28571" b="24953"/>
          <a:stretch>
            <a:fillRect/>
          </a:stretch>
        </p:blipFill>
        <p:spPr>
          <a:xfrm>
            <a:off x="2819400" y="495300"/>
            <a:ext cx="3200400" cy="18669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38200" y="2782669"/>
            <a:ext cx="7696200" cy="493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 খেতে আসি যখন দিদি বলে ডাকি, তখন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867400"/>
            <a:ext cx="7315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ও- ঘর থেকে কেন মা আর দিদি আসে নাকো,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14398772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557693"/>
            <a:ext cx="3048000" cy="2004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_9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2514599" cy="2394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hqdefault.jpg"/>
          <p:cNvPicPr>
            <a:picLocks noChangeAspect="1"/>
          </p:cNvPicPr>
          <p:nvPr/>
        </p:nvPicPr>
        <p:blipFill>
          <a:blip r:embed="rId3"/>
          <a:srcRect l="16667" r="15000"/>
          <a:stretch>
            <a:fillRect/>
          </a:stretch>
        </p:blipFill>
        <p:spPr>
          <a:xfrm>
            <a:off x="4038600" y="3429000"/>
            <a:ext cx="2209800" cy="242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685800" y="2819400"/>
            <a:ext cx="7772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647"/>
              </a:avLst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আমি ডাকি,- তুমি কেন চুপটি করে থাকো?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943600"/>
            <a:ext cx="7848600" cy="5085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312"/>
              </a:avLst>
            </a:prstTxWarp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 মা দিদি কোথায় গেছে , আসবে আবার কবে?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_1481804.jpg"/>
          <p:cNvPicPr>
            <a:picLocks noChangeAspect="1"/>
          </p:cNvPicPr>
          <p:nvPr/>
        </p:nvPicPr>
        <p:blipFill>
          <a:blip r:embed="rId2"/>
          <a:srcRect l="4030" t="3671" r="5290" b="6547"/>
          <a:stretch>
            <a:fillRect/>
          </a:stretch>
        </p:blipFill>
        <p:spPr>
          <a:xfrm>
            <a:off x="0" y="-15240"/>
            <a:ext cx="9144000" cy="688848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ut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112" y="457200"/>
            <a:ext cx="3275888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2743200"/>
            <a:ext cx="8001000" cy="5085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কাল যে আমার নতুন ঘরে পুতুল বিয়ে হবে।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401177435227628_467626123298345_209465809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352800"/>
            <a:ext cx="2057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9600" y="5638800"/>
            <a:ext cx="8229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120"/>
              </a:avLst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দিদির মতন ফাঁকি দিয়ে আমিও যদি লুকোই গিয়ে--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3400"/>
            <a:ext cx="3726611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124200"/>
            <a:ext cx="8001000" cy="5085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714"/>
              </a:avLst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তুমি তখন একলা ঘরে কেমন করে রবে?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ajeel-1452915188-fc7537f_xlarge.jpg"/>
          <p:cNvPicPr>
            <a:picLocks noChangeAspect="1"/>
          </p:cNvPicPr>
          <p:nvPr/>
        </p:nvPicPr>
        <p:blipFill>
          <a:blip r:embed="rId3"/>
          <a:srcRect l="30222" t="30769" r="23556" b="12426"/>
          <a:stretch>
            <a:fillRect/>
          </a:stretch>
        </p:blipFill>
        <p:spPr>
          <a:xfrm>
            <a:off x="4260850" y="3733800"/>
            <a:ext cx="206375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38200" y="5791200"/>
            <a:ext cx="7543800" cy="5085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আমিও নাই দিদিও নাই কেমন মজা হবে?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449aae2396c83166ea8f4d408cf774e-5750ad21081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3429000" cy="2278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048000" y="457200"/>
            <a:ext cx="1981200" cy="737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jatindramohan-bagchi-kajla-didi-1.jpg"/>
          <p:cNvPicPr>
            <a:picLocks noChangeAspect="1"/>
          </p:cNvPicPr>
          <p:nvPr/>
        </p:nvPicPr>
        <p:blipFill>
          <a:blip r:embed="rId3"/>
          <a:srcRect l="71876" t="3327" r="1064" b="44516"/>
          <a:stretch>
            <a:fillRect/>
          </a:stretch>
        </p:blipFill>
        <p:spPr>
          <a:xfrm rot="1129779">
            <a:off x="5206461" y="993164"/>
            <a:ext cx="3033829" cy="396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85800" y="5334000"/>
            <a:ext cx="784860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“কাজলা দিদি” কবিতার প্রথম ১৫ লাইন প্রমিত উচ্চারণে শিক্ষার্থীদের আবৃত্তি করাব।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228600"/>
            <a:ext cx="2362200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990600"/>
            <a:ext cx="86868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ক।  কবিতার লাইন গুলো পর পর সাজিয়ে লেখ।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029200"/>
            <a:ext cx="8686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খ। কবিতাংশ টুকু কোন কবিতার অংশ?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5486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গ। কবিতাটির কবির নাম কি?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943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ঘ। কখন কাজলা দিদির কথা বেশি মনে পড়ে?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0"/>
            <a:ext cx="8686800" cy="35394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সেদিন হতে দিদিকে আর কেনই – বা না ডাকো,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বাঁশ বাগানের মাথার উপর চাঁদ উঠেছে ওই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পুকুর ধারে, নেবুর তলে থোকায় থোকায় জোনাই জ্বলে,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মাগো, আমার কোলের কাছে কাজলা দিদি কই? 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ফুলের গন্ধে ঘুম আসেনা, একলা জেগে রই;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মাগো, আমার শোলক- বলা কাজলা দিদি কই?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78909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শোলক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76200"/>
            <a:ext cx="3657600" cy="66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 ও বাক্য রচনা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5664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জোনাই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14189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দিদি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36693"/>
            <a:ext cx="1168400" cy="876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Firefly2.jpg"/>
          <p:cNvPicPr>
            <a:picLocks noChangeAspect="1"/>
          </p:cNvPicPr>
          <p:nvPr/>
        </p:nvPicPr>
        <p:blipFill>
          <a:blip r:embed="rId3"/>
          <a:srcRect l="32500" t="27293" r="18750" b="13319"/>
          <a:stretch>
            <a:fillRect/>
          </a:stretch>
        </p:blipFill>
        <p:spPr>
          <a:xfrm rot="20121616">
            <a:off x="2133600" y="3228040"/>
            <a:ext cx="1066800" cy="930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3091842181_a7f86878be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5065693"/>
            <a:ext cx="1143000" cy="857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343400" y="186529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ছড়া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1560493"/>
            <a:ext cx="30480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চাঁদনী রাতে উঠানে বসে মা          শোলক বলতেন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345664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জোনাকি পোকা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151840"/>
            <a:ext cx="2133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রাতে ঝোঁপে ঝাড়ে      জোনাই জ্বলে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529429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বোন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5218093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দিদি আমাকে খুব আদর   করেন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3456640"/>
            <a:ext cx="762000" cy="475827"/>
          </a:xfrm>
          <a:prstGeom prst="rect">
            <a:avLst/>
          </a:prstGeom>
        </p:spPr>
      </p:pic>
      <p:pic>
        <p:nvPicPr>
          <p:cNvPr id="28" name="Picture 27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865293"/>
            <a:ext cx="762000" cy="475827"/>
          </a:xfrm>
          <a:prstGeom prst="rect">
            <a:avLst/>
          </a:prstGeom>
        </p:spPr>
      </p:pic>
      <p:pic>
        <p:nvPicPr>
          <p:cNvPr id="29" name="Picture 28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5239173"/>
            <a:ext cx="762000" cy="475827"/>
          </a:xfrm>
          <a:prstGeom prst="rect">
            <a:avLst/>
          </a:prstGeom>
        </p:spPr>
      </p:pic>
      <p:pic>
        <p:nvPicPr>
          <p:cNvPr id="31" name="Picture 30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294293"/>
            <a:ext cx="762000" cy="475827"/>
          </a:xfrm>
          <a:prstGeom prst="rect">
            <a:avLst/>
          </a:prstGeom>
        </p:spPr>
      </p:pic>
      <p:pic>
        <p:nvPicPr>
          <p:cNvPr id="32" name="Picture 31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456640"/>
            <a:ext cx="762000" cy="475827"/>
          </a:xfrm>
          <a:prstGeom prst="rect">
            <a:avLst/>
          </a:prstGeom>
        </p:spPr>
      </p:pic>
      <p:pic>
        <p:nvPicPr>
          <p:cNvPr id="33" name="Picture 32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865293"/>
            <a:ext cx="762000" cy="475827"/>
          </a:xfrm>
          <a:prstGeom prst="rect">
            <a:avLst/>
          </a:prstGeom>
        </p:spPr>
      </p:pic>
      <p:pic>
        <p:nvPicPr>
          <p:cNvPr id="35" name="Picture 34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3622" y="5337669"/>
            <a:ext cx="762000" cy="475827"/>
          </a:xfrm>
          <a:prstGeom prst="rect">
            <a:avLst/>
          </a:prstGeom>
        </p:spPr>
      </p:pic>
      <p:pic>
        <p:nvPicPr>
          <p:cNvPr id="36" name="Picture 35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456640"/>
            <a:ext cx="762000" cy="475827"/>
          </a:xfrm>
          <a:prstGeom prst="rect">
            <a:avLst/>
          </a:prstGeom>
        </p:spPr>
      </p:pic>
      <p:pic>
        <p:nvPicPr>
          <p:cNvPr id="37" name="Picture 36" descr="indian-arrow-clip-art-cliparts-co-zQROgL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1865293"/>
            <a:ext cx="762000" cy="47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1981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524000"/>
            <a:ext cx="54864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পুতুলের বিয়ের সময় দিদির কথা মনে পড়ে কেন?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1447800"/>
            <a:ext cx="16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গোলাপ দলঃ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3124200"/>
            <a:ext cx="16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জবা দলঃ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4724400"/>
            <a:ext cx="16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জুঁই দলঃ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048000"/>
            <a:ext cx="54864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কাজলা দিদির কথা উঠলে মা আঁচল দিয়ে মুখ ঢাকেন কেন?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800600"/>
            <a:ext cx="533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আমি ও নাই দিদি ও নাই কেমন মজা হবে- এ কথা বলে কি বুঝানো হয়েছে?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0" y="1676400"/>
            <a:ext cx="7620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09800" y="3429000"/>
            <a:ext cx="7620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86000" y="5029200"/>
            <a:ext cx="7620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763000" cy="6400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304800"/>
            <a:ext cx="1219200" cy="4323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838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উত্তরটি উত্তর পত্রে লেখঃ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কোথায় জোনাকি জ্বলে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(ক) বাঁশ বাগানে    (খ) শিউলি তলে      (গ) নেবুর তলে     (ঘ)পুকুর পাড়ে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895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কবিতাটির মুল বিষয় কোনটি?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মরিয়ম          (খ) সকিনা            (গ) কাজলা দিদি    (ঘ) পারভীন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3962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ঘুম আসেনা কেন?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নেবুর গন্ধে   (খ) ঝিঁঝিঁর ডাকে   (গ) চাঁদের আলোতে   (ঘ)  ফুলের গন্ধে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মা কোন কথা বলতে পারেনা কেন?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(ক) মনের ব্যথায়        (খ) অভিমানে      (গ) রাগে         (ঘ) ক্ষোভে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457200"/>
            <a:ext cx="2286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মিলিয়ে 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2133600"/>
            <a:ext cx="381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0" y="3429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58000" y="44196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3400" y="56388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plants-corner-lg.png"/>
          <p:cNvPicPr>
            <a:picLocks noChangeAspect="1"/>
          </p:cNvPicPr>
          <p:nvPr/>
        </p:nvPicPr>
        <p:blipFill>
          <a:blip r:embed="rId2"/>
          <a:srcRect r="18519" b="29064"/>
          <a:stretch>
            <a:fillRect/>
          </a:stretch>
        </p:blipFill>
        <p:spPr>
          <a:xfrm>
            <a:off x="0" y="0"/>
            <a:ext cx="2971800" cy="2431473"/>
          </a:xfrm>
          <a:prstGeom prst="rect">
            <a:avLst/>
          </a:prstGeom>
        </p:spPr>
      </p:pic>
      <p:pic>
        <p:nvPicPr>
          <p:cNvPr id="11" name="Picture 10" descr="plants-corner-lg.png"/>
          <p:cNvPicPr>
            <a:picLocks noChangeAspect="1"/>
          </p:cNvPicPr>
          <p:nvPr/>
        </p:nvPicPr>
        <p:blipFill>
          <a:blip r:embed="rId2"/>
          <a:srcRect r="18519" b="29064"/>
          <a:stretch>
            <a:fillRect/>
          </a:stretch>
        </p:blipFill>
        <p:spPr>
          <a:xfrm rot="10800000">
            <a:off x="6172200" y="4426527"/>
            <a:ext cx="2971800" cy="2431473"/>
          </a:xfrm>
          <a:prstGeom prst="rect">
            <a:avLst/>
          </a:prstGeom>
        </p:spPr>
      </p:pic>
      <p:pic>
        <p:nvPicPr>
          <p:cNvPr id="12" name="Picture 11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19855"/>
            <a:ext cx="685800" cy="2638145"/>
          </a:xfrm>
          <a:prstGeom prst="rect">
            <a:avLst/>
          </a:prstGeom>
        </p:spPr>
      </p:pic>
      <p:pic>
        <p:nvPicPr>
          <p:cNvPr id="13" name="Picture 12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0"/>
            <a:ext cx="838200" cy="2638145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457200" y="381000"/>
            <a:ext cx="8305800" cy="6096000"/>
          </a:xfrm>
          <a:prstGeom prst="frame">
            <a:avLst>
              <a:gd name="adj1" fmla="val 9038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2808744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মীরা রোকেয়া খাতুন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রাঢ়িশাল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লাখাই ,হবিগঞ্জ।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Email:mirarokeya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1976@gmail.com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457200"/>
            <a:ext cx="23622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3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371600"/>
            <a:ext cx="1752600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emusas-Boi-M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828800"/>
            <a:ext cx="3784600" cy="2838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457200"/>
            <a:ext cx="2667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334000"/>
            <a:ext cx="7315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তোমার দিদি বা বড় বোন সম্পর্কে দশটি বাক্যে একটি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অনুচ্ছেদ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72997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3"/>
          <a:srcRect l="21801" r="44367" b="22829"/>
          <a:stretch>
            <a:fillRect/>
          </a:stretch>
        </p:blipFill>
        <p:spPr bwMode="auto">
          <a:xfrm>
            <a:off x="0" y="0"/>
            <a:ext cx="4926122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3"/>
          <a:srcRect l="55360" t="278" r="11833" b="22829"/>
          <a:stretch>
            <a:fillRect/>
          </a:stretch>
        </p:blipFill>
        <p:spPr bwMode="auto">
          <a:xfrm>
            <a:off x="4876800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5400" y="914400"/>
            <a:ext cx="54864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একটি ভিডিও দেখি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953000"/>
            <a:ext cx="67056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 নিয়ে আলোচনা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01177435227628_467626123298345_2094658095_n.jpg"/>
          <p:cNvPicPr>
            <a:picLocks noChangeAspect="1"/>
          </p:cNvPicPr>
          <p:nvPr/>
        </p:nvPicPr>
        <p:blipFill>
          <a:blip r:embed="rId2"/>
          <a:srcRect l="12282" t="6327" r="2357"/>
          <a:stretch>
            <a:fillRect/>
          </a:stretch>
        </p:blipFill>
        <p:spPr>
          <a:xfrm>
            <a:off x="2590800" y="533400"/>
            <a:ext cx="4060702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6107668"/>
            <a:ext cx="83058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যাকে দেখতে পাচ্ছ সে কে?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7042011007.jpg"/>
          <p:cNvPicPr>
            <a:picLocks noChangeAspect="1"/>
          </p:cNvPicPr>
          <p:nvPr/>
        </p:nvPicPr>
        <p:blipFill>
          <a:blip r:embed="rId2"/>
          <a:srcRect l="28109" t="7500" r="40050" b="6250"/>
          <a:stretch>
            <a:fillRect/>
          </a:stretch>
        </p:blipFill>
        <p:spPr>
          <a:xfrm rot="5400000">
            <a:off x="4454611" y="2403389"/>
            <a:ext cx="234778" cy="8686800"/>
          </a:xfrm>
          <a:prstGeom prst="rect">
            <a:avLst/>
          </a:prstGeom>
        </p:spPr>
      </p:pic>
      <p:pic>
        <p:nvPicPr>
          <p:cNvPr id="4" name="Picture 3" descr="27042011007.jpg"/>
          <p:cNvPicPr>
            <a:picLocks noChangeAspect="1"/>
          </p:cNvPicPr>
          <p:nvPr/>
        </p:nvPicPr>
        <p:blipFill>
          <a:blip r:embed="rId2"/>
          <a:srcRect l="28109" t="7500" r="40050" b="6250"/>
          <a:stretch>
            <a:fillRect/>
          </a:stretch>
        </p:blipFill>
        <p:spPr>
          <a:xfrm rot="5400000">
            <a:off x="4343398" y="-4343399"/>
            <a:ext cx="228601" cy="8915402"/>
          </a:xfrm>
          <a:prstGeom prst="rect">
            <a:avLst/>
          </a:prstGeom>
        </p:spPr>
      </p:pic>
      <p:pic>
        <p:nvPicPr>
          <p:cNvPr id="5" name="Picture 4" descr="27042011007.jpg"/>
          <p:cNvPicPr>
            <a:picLocks noChangeAspect="1"/>
          </p:cNvPicPr>
          <p:nvPr/>
        </p:nvPicPr>
        <p:blipFill>
          <a:blip r:embed="rId2"/>
          <a:srcRect l="28109" t="7500" r="40050" b="6250"/>
          <a:stretch>
            <a:fillRect/>
          </a:stretch>
        </p:blipFill>
        <p:spPr>
          <a:xfrm>
            <a:off x="0" y="0"/>
            <a:ext cx="228600" cy="6858000"/>
          </a:xfrm>
          <a:prstGeom prst="rect">
            <a:avLst/>
          </a:prstGeom>
        </p:spPr>
      </p:pic>
      <p:pic>
        <p:nvPicPr>
          <p:cNvPr id="6" name="Picture 5" descr="27042011007.jpg"/>
          <p:cNvPicPr>
            <a:picLocks noChangeAspect="1"/>
          </p:cNvPicPr>
          <p:nvPr/>
        </p:nvPicPr>
        <p:blipFill>
          <a:blip r:embed="rId2"/>
          <a:srcRect l="28109" t="7500" r="40050" b="6250"/>
          <a:stretch>
            <a:fillRect/>
          </a:stretch>
        </p:blipFill>
        <p:spPr>
          <a:xfrm>
            <a:off x="8915400" y="0"/>
            <a:ext cx="228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609600"/>
            <a:ext cx="5638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বিষয়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401177435227628_467626123298345_2094658095_n.jpg"/>
          <p:cNvPicPr>
            <a:picLocks noChangeAspect="1"/>
          </p:cNvPicPr>
          <p:nvPr/>
        </p:nvPicPr>
        <p:blipFill>
          <a:blip r:embed="rId3"/>
          <a:srcRect l="12282" t="6327" r="2357"/>
          <a:stretch>
            <a:fillRect/>
          </a:stretch>
        </p:blipFill>
        <p:spPr>
          <a:xfrm>
            <a:off x="3200400" y="1828800"/>
            <a:ext cx="2438400" cy="2675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 rot="19746725">
            <a:off x="3089895" y="4565499"/>
            <a:ext cx="4343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5029200" cy="6133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381000"/>
            <a:ext cx="6324600" cy="76944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বিষয়ঃ বাংলা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পাঠঃষোলো, কাজলা দিদি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-যতীন্দ্রমোহন বাগচী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সময়ঃ ৪৫ মিনিট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পাঠ্যাংশঃ বাঁশবাগানের-----কেমন মজা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হবে? (প্রথম ১৫ লাইন)                  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62356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7000" y="304800"/>
            <a:ext cx="3657600" cy="5408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50385"/>
              </a:avLst>
            </a:prstTxWarp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066800"/>
            <a:ext cx="43434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পাঠ শেষে শিক্ষার্থীরা----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800" y="2362200"/>
            <a:ext cx="13716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1000" y="2286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২-১-২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2057400"/>
            <a:ext cx="6019800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 সঠিক ছন্দে প্রমিত উচ্চারণে 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আবৃত্তি করতে পারবে।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1000" y="3733800"/>
            <a:ext cx="13716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8600" y="5257800"/>
            <a:ext cx="13716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" y="3657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১-৫-১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5000" y="3657600"/>
            <a:ext cx="6096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কবিতায় ব্যবহৃত শব্দ দিয়ে নতুন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 লিখতে পারবে।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5257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২-৩-২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05000" y="5334000"/>
            <a:ext cx="60960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 সম্পর্কিত প্রশ্নের উত্তর শুদ্ধভাবে লিখতে পারবে।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86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31862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763000" cy="6400800"/>
          </a:xfrm>
          <a:prstGeom prst="rect">
            <a:avLst/>
          </a:prstGeom>
          <a:solidFill>
            <a:schemeClr val="tx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ixz66d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38400"/>
            <a:ext cx="4191000" cy="4191000"/>
          </a:xfrm>
          <a:prstGeom prst="rect">
            <a:avLst/>
          </a:prstGeom>
        </p:spPr>
      </p:pic>
      <p:pic>
        <p:nvPicPr>
          <p:cNvPr id="8" name="Picture 7" descr="11997517705_517a428848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81000"/>
            <a:ext cx="3200400" cy="2100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38200" y="2590800"/>
            <a:ext cx="7162800" cy="5408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বাঁশ বাগানের মাথার উপর চাঁদ উঠেছে ওই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401177435227628_467626123298345_209465809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2766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81000" y="5791200"/>
            <a:ext cx="8382000" cy="570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মাগো, আমার শোলক- বলা কাজলা দিদি কই?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_1481804.jpg"/>
          <p:cNvPicPr>
            <a:picLocks noChangeAspect="1"/>
          </p:cNvPicPr>
          <p:nvPr/>
        </p:nvPicPr>
        <p:blipFill>
          <a:blip r:embed="rId2"/>
          <a:srcRect l="2500" t="2222" r="3333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304800"/>
            <a:ext cx="8763000" cy="6400800"/>
          </a:xfrm>
          <a:prstGeom prst="rect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21583">
            <a:off x="1791187" y="579610"/>
            <a:ext cx="4953000" cy="6040244"/>
          </a:xfrm>
          <a:prstGeom prst="rect">
            <a:avLst/>
          </a:prstGeom>
        </p:spPr>
      </p:pic>
      <p:pic>
        <p:nvPicPr>
          <p:cNvPr id="12" name="Picture 11" descr="2012-05-18 15.17.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"/>
            <a:ext cx="2438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lamon220151011035902.jpg"/>
          <p:cNvPicPr>
            <a:picLocks noChangeAspect="1"/>
          </p:cNvPicPr>
          <p:nvPr/>
        </p:nvPicPr>
        <p:blipFill>
          <a:blip r:embed="rId5"/>
          <a:srcRect t="769" r="43600"/>
          <a:stretch>
            <a:fillRect/>
          </a:stretch>
        </p:blipFill>
        <p:spPr>
          <a:xfrm>
            <a:off x="5562600" y="457200"/>
            <a:ext cx="2590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du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3505200"/>
            <a:ext cx="3048000" cy="192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mon.jpg"/>
          <p:cNvPicPr>
            <a:picLocks noChangeAspect="1"/>
          </p:cNvPicPr>
          <p:nvPr/>
        </p:nvPicPr>
        <p:blipFill>
          <a:blip r:embed="rId7"/>
          <a:srcRect l="7568" r="7289" b="7216"/>
          <a:stretch>
            <a:fillRect/>
          </a:stretch>
        </p:blipFill>
        <p:spPr>
          <a:xfrm>
            <a:off x="5181600" y="3352800"/>
            <a:ext cx="3135086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85800" y="5791200"/>
            <a:ext cx="8229600" cy="493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 গন্ধে ঘুম আসেনা , একলা জেগে রই;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2667000"/>
            <a:ext cx="8153400" cy="5085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পুকুর ধারে , নেবুর তলে থোকায় থোকায় জোনাই জ্বলে,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ixz66d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4800"/>
            <a:ext cx="6248400" cy="6248400"/>
          </a:xfrm>
          <a:prstGeom prst="rect">
            <a:avLst/>
          </a:prstGeom>
        </p:spPr>
      </p:pic>
      <p:pic>
        <p:nvPicPr>
          <p:cNvPr id="5" name="Picture 4" descr="jixz66d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8600" y="304800"/>
            <a:ext cx="6248400" cy="6248400"/>
          </a:xfrm>
          <a:prstGeom prst="rect">
            <a:avLst/>
          </a:prstGeom>
        </p:spPr>
      </p:pic>
      <p:pic>
        <p:nvPicPr>
          <p:cNvPr id="7" name="Picture 6" descr="ma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33400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5181600"/>
            <a:ext cx="7924800" cy="5554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562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129</cp:revision>
  <dcterms:created xsi:type="dcterms:W3CDTF">2006-08-16T00:00:00Z</dcterms:created>
  <dcterms:modified xsi:type="dcterms:W3CDTF">2019-07-21T07:04:36Z</dcterms:modified>
</cp:coreProperties>
</file>