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8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50610-E728-438D-A517-6E4E6701326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41CE8-BAF7-46A0-A002-A6A7CE6666AF}" type="pres">
      <dgm:prSet presAssocID="{AC350610-E728-438D-A517-6E4E670132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07850-C519-4662-9476-75D16275889F}" type="presOf" srcId="{AC350610-E728-438D-A517-6E4E67013262}" destId="{DE641CE8-BAF7-46A0-A002-A6A7CE6666AF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E3EDD-0831-4B9D-9074-E1948811BB88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0"/>
      <dgm:spPr/>
    </dgm:pt>
    <dgm:pt modelId="{1C72809B-0572-4C86-A719-9AB50905BF3D}" type="pres">
      <dgm:prSet presAssocID="{AB2E3EDD-0831-4B9D-9074-E1948811BB88}" presName="diagram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871CE7E-6E43-4150-B63E-257C8B088B55}" type="presOf" srcId="{AB2E3EDD-0831-4B9D-9074-E1948811BB88}" destId="{1C72809B-0572-4C86-A719-9AB50905BF3D}" srcOrd="0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DC025-4491-4BCE-B80B-D2EDA76CC06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E88BE813-8EBB-4CED-9906-97DAC9D04446}" type="pres">
      <dgm:prSet presAssocID="{02EDC025-4491-4BCE-B80B-D2EDA76CC06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087C51-74ED-4BD7-849D-3044E44E37C1}" type="presOf" srcId="{02EDC025-4491-4BCE-B80B-D2EDA76CC069}" destId="{E88BE813-8EBB-4CED-9906-97DAC9D0444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16F5-A66E-432E-81F2-8CDE5389D78A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62EC-7983-4BFE-AE41-64AA95F7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gif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45"/>
            <a:ext cx="12192000" cy="672015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14219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24265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72476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Hexagon 6"/>
          <p:cNvSpPr/>
          <p:nvPr/>
        </p:nvSpPr>
        <p:spPr>
          <a:xfrm rot="10800000" flipV="1">
            <a:off x="6902184" y="2669035"/>
            <a:ext cx="2032550" cy="63202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F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257265" y="3792365"/>
            <a:ext cx="5677469" cy="189704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866478" y="2621168"/>
            <a:ext cx="1992574" cy="69603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168247" y="2680422"/>
            <a:ext cx="1424742" cy="57752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6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2100262"/>
            <a:ext cx="8639175" cy="265747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819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525663" y="1657350"/>
            <a:ext cx="1517450" cy="766763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5০গ্রাম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631235" y="1443038"/>
            <a:ext cx="1855290" cy="981075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9290449" y="1443038"/>
            <a:ext cx="1982390" cy="981075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949525" y="3414713"/>
            <a:ext cx="2622350" cy="1209676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5424488" y="3171825"/>
            <a:ext cx="3276600" cy="1447803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১০০০গ্রাম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554503" y="215215"/>
            <a:ext cx="2379785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4369" y="2471819"/>
            <a:ext cx="2676186" cy="3778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দলঃ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 তার পরিমাপ করে এবং তার পায়ের দৈর্ঘ্য হয় ২১ সে.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মি.রেজার পায়ের দৈর্ঘ্য কত মিলিমিটার?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1874" y="2471819"/>
            <a:ext cx="2879678" cy="3778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দলঃ</a:t>
            </a:r>
          </a:p>
          <a:p>
            <a:pPr algn="ctr"/>
            <a:r>
              <a:rPr lang="bn-B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</a:t>
            </a:r>
          </a:p>
          <a:p>
            <a:pPr algn="ctr"/>
            <a:r>
              <a:rPr lang="bn-B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মিটার =কত সেন্টিমিটার?</a:t>
            </a:r>
          </a:p>
          <a:p>
            <a:pPr algn="ctr"/>
            <a:r>
              <a:rPr lang="bn-B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মিটার=কত সেন্টিমিটার?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1925" y="2471819"/>
            <a:ext cx="2838735" cy="3778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দলঃ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মিটার= কত সেন্টিমিটার?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মিটার= কত সেন্টিমিতার?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13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14712" y="285751"/>
            <a:ext cx="4800600" cy="188595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3212" y="3471862"/>
            <a:ext cx="7329488" cy="2243138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কত গ্রামে ১ কেজি কে বলতে পারবে হাত তুল?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ওজন পরিমাপের একক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243263" y="157163"/>
            <a:ext cx="4886324" cy="1357312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বাডির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Internal Storage 5"/>
          <p:cNvSpPr/>
          <p:nvPr/>
        </p:nvSpPr>
        <p:spPr>
          <a:xfrm>
            <a:off x="2200275" y="2571750"/>
            <a:ext cx="9701212" cy="2628900"/>
          </a:xfrm>
          <a:prstGeom prst="flowChartInternalStorag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২ কেজি সমান কত গ্রাম?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 কেজি ৭৫০ গ্রাম আলো মাপতে কিকি বাটখারা লাগবে?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এদুইটি বাডি থেকে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3343274"/>
            <a:ext cx="5486400" cy="3300413"/>
          </a:xfrm>
          <a:prstGeom prst="rect">
            <a:avLst/>
          </a:prstGeom>
          <a:ln>
            <a:noFill/>
          </a:ln>
        </p:spPr>
      </p:pic>
      <p:sp>
        <p:nvSpPr>
          <p:cNvPr id="3" name="Heart 2"/>
          <p:cNvSpPr/>
          <p:nvPr/>
        </p:nvSpPr>
        <p:spPr>
          <a:xfrm>
            <a:off x="2343150" y="414338"/>
            <a:ext cx="6372225" cy="2124074"/>
          </a:xfrm>
          <a:prstGeom prst="hear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14626" y="528638"/>
            <a:ext cx="5800725" cy="231457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186114"/>
            <a:ext cx="8972549" cy="31432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আমির হোছাইন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বিদ্যালয়ঃ রাজাখালী সরকারি প্রাথমিক বিদ্যালয়।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পেকুয়া,কক্স বাজার।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415353" y="571286"/>
            <a:ext cx="5200650" cy="1643063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378869" y="2928938"/>
            <a:ext cx="7843838" cy="3586162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5" y="2178842"/>
            <a:ext cx="6572251" cy="442912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13" y="2628899"/>
            <a:ext cx="4950300" cy="352901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02016" y="433103"/>
            <a:ext cx="4329112" cy="923330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 ছবি 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557587" y="442912"/>
            <a:ext cx="5857875" cy="131445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" y="2255042"/>
            <a:ext cx="4569797" cy="2888456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63" y="2255042"/>
            <a:ext cx="4569798" cy="2888457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47421" y="5972174"/>
            <a:ext cx="3220908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ওজনের পরিমাপ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975148" y="2263376"/>
            <a:ext cx="1965455" cy="386596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5" y="1611341"/>
            <a:ext cx="6198503" cy="39179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188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888" y="2885986"/>
            <a:ext cx="8429624" cy="2800767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ওজনের পরিমাপ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অধ্যায়ঃ০৯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নম্বরঃ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343149" y="385762"/>
            <a:ext cx="6272213" cy="1385888"/>
          </a:xfrm>
          <a:prstGeom prst="flowChartPunchedTap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86039" y="371475"/>
            <a:ext cx="5572124" cy="20145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38332" y="3014582"/>
            <a:ext cx="7655169" cy="29307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২৪.৫.১ ওজন পরিমাপের একক কিলোগ্রাম বলতে পারবে।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২৪.৫.২ মেট্রিক পদ্ধতির ওজনের বাটখারাগুলো চিনবে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বলতে পারবে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২৪.৫.৪ বিভিন্ন বাটখারা দ্বারা বস্তু মাপতে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52612"/>
            <a:ext cx="5905500" cy="31813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Flowchart: Decision 3"/>
          <p:cNvSpPr/>
          <p:nvPr/>
        </p:nvSpPr>
        <p:spPr>
          <a:xfrm>
            <a:off x="2357438" y="128589"/>
            <a:ext cx="6929437" cy="1428750"/>
          </a:xfrm>
          <a:prstGeom prst="flowChartDecision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194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RGPS</dc:creator>
  <cp:lastModifiedBy>DELL</cp:lastModifiedBy>
  <cp:revision>183</cp:revision>
  <dcterms:created xsi:type="dcterms:W3CDTF">2019-06-15T05:08:42Z</dcterms:created>
  <dcterms:modified xsi:type="dcterms:W3CDTF">2019-08-10T07:56:16Z</dcterms:modified>
</cp:coreProperties>
</file>