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91" r:id="rId2"/>
    <p:sldId id="261" r:id="rId3"/>
    <p:sldId id="294" r:id="rId4"/>
    <p:sldId id="256" r:id="rId5"/>
    <p:sldId id="293" r:id="rId6"/>
    <p:sldId id="296" r:id="rId7"/>
    <p:sldId id="257" r:id="rId8"/>
    <p:sldId id="266" r:id="rId9"/>
    <p:sldId id="267" r:id="rId10"/>
    <p:sldId id="268" r:id="rId11"/>
    <p:sldId id="269" r:id="rId12"/>
    <p:sldId id="270" r:id="rId13"/>
    <p:sldId id="286" r:id="rId14"/>
    <p:sldId id="287" r:id="rId15"/>
    <p:sldId id="275" r:id="rId16"/>
    <p:sldId id="288" r:id="rId17"/>
    <p:sldId id="281" r:id="rId18"/>
    <p:sldId id="282" r:id="rId19"/>
    <p:sldId id="283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তোমার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শ্রেণিতে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পরিবার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আসা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সহপাঠীদের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প্রতি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কিভাবে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সহযোগিতামূলক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মনোভাব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প্রকাশ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করবে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দলে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আলোচনা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লেখ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1991" custLinFactNeighborY="2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64AE44-39A7-4AA3-BB48-0F653C31E315}" type="presOf" srcId="{D09957A9-135C-49C5-BCE9-8A10F7345CFA}" destId="{D9D99E6A-CCD4-4DE7-98DD-2249D67A5288}" srcOrd="0" destOrd="0" presId="urn:microsoft.com/office/officeart/2005/8/layout/hList6"/>
    <dgm:cxn modelId="{CCBD15D4-DD41-4B85-AD20-B63C1FAB6837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A5AB8FE4-B561-4D76-A58A-0AAB9BD6DA2E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1680046" y="-1672753"/>
          <a:ext cx="4114800" cy="7460307"/>
        </a:xfrm>
        <a:prstGeom prst="flowChartManualOperati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তোমার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শ্রেণিতে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পরিবার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থেকে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আসা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সহপাঠীদের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প্রতি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কিভাবে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সহযোগিতামূলক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মনোভাব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প্রকাশ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করবে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দলে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আলোচনা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লেখ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7293" y="822960"/>
        <a:ext cx="7460307" cy="246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427F-609E-4C67-AB4D-1D07BE44EBD9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21682-DFA6-4484-82F4-16FDC47FC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1682-DFA6-4484-82F4-16FDC47FC3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93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3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1682-DFA6-4484-82F4-16FDC47FC3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39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38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6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1682-DFA6-4484-82F4-16FDC47FC3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21682-DFA6-4484-82F4-16FDC47FC3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7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1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0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15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6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6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6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9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5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3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5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4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4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5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2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7620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7437"/>
            <a:ext cx="2900363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5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715000" cy="375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130E0A"/>
              </a:clrFrom>
              <a:clrTo>
                <a:srgbClr val="130E0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5" t="29000" r="20001" b="44661"/>
          <a:stretch/>
        </p:blipFill>
        <p:spPr>
          <a:xfrm flipH="1">
            <a:off x="0" y="76200"/>
            <a:ext cx="789707" cy="15378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43434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ৎ  জুড়িয়া এক জাতি আছে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 জাতির নাম মানুষ জাতি;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পৃথিবীর স্তন্যে লালিত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একই রবি শশী মোদের সাথী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953000"/>
            <a:ext cx="6629400" cy="1772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36" y="1524000"/>
            <a:ext cx="66103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55" y="4881765"/>
            <a:ext cx="6705600" cy="1833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19" y="304800"/>
            <a:ext cx="6477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" y="57253"/>
            <a:ext cx="5715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4165788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বাহিরের ছোপ আঁচড়ে সে লোপ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ভিতরের রং পলকে ফোটে,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বামুন, শূদ্র, বৃহৎ, ক্ষুদ্র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কৃত্রিম ভেদ ধুলায় লো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48200"/>
            <a:ext cx="5382291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27" y="1406235"/>
            <a:ext cx="4121727" cy="3006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r="9848" b="7474"/>
          <a:stretch/>
        </p:blipFill>
        <p:spPr>
          <a:xfrm>
            <a:off x="519546" y="304800"/>
            <a:ext cx="4121727" cy="300643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105400" y="6324600"/>
            <a:ext cx="0" cy="190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0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288388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10/12/2019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16249418"/>
              </p:ext>
            </p:extLst>
          </p:nvPr>
        </p:nvGraphicFramePr>
        <p:xfrm>
          <a:off x="689548" y="17526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32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7" b="15839"/>
          <a:stretch/>
        </p:blipFill>
        <p:spPr>
          <a:xfrm>
            <a:off x="969818" y="461096"/>
            <a:ext cx="5715000" cy="3754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6" t="21518" r="29828"/>
          <a:stretch/>
        </p:blipFill>
        <p:spPr>
          <a:xfrm>
            <a:off x="4648200" y="1842655"/>
            <a:ext cx="1236518" cy="1995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027" y="4628398"/>
            <a:ext cx="52785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বংশে বংশে নাহি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তফাত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বনেদি কে আর গর্‌- বনেদি,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দুনিয়ার সাথে গাঁথা বুনিয়াদ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দুনিয়া সবারি জনম-বেদী।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আরতি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কোন ধরনের 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2116281"/>
            <a:ext cx="33678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3870150" cy="6149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709026" y="3070860"/>
            <a:ext cx="328079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3793951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6" y="4267200"/>
            <a:ext cx="8434973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63410" y="5059039"/>
            <a:ext cx="35609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ন্যায়ের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4980589" y="5884699"/>
            <a:ext cx="3399877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দুশ্চিন্তার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35609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প্রতিকূলতার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4980589" y="5101802"/>
            <a:ext cx="3385362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মিথ্যার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94410" y="1524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3410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0551" y="236041"/>
            <a:ext cx="7995249" cy="456455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dirty="0" smtClean="0">
                <a:ea typeface="Times New Roman"/>
                <a:cs typeface="NikoshBAN"/>
              </a:rPr>
              <a:t>‘‘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গাহি সাম্যের গান-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bn-BD" sz="2800" dirty="0" smtClean="0">
                <a:ea typeface="Times New Roman"/>
                <a:cs typeface="NikoshBAN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চেযে বড় কিছু নাই, নহে কিছু মহীয়ান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নাই দেশ-কাল-পাত্রের ভেদ, অভেদ ধর্মজাতি,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সব দেশ সব কালে ঘরে-ঘরে তিনি মানুষের জ্ঞাতি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ea typeface="Times New Roman"/>
                <a:cs typeface="NikoshBAN"/>
              </a:rPr>
              <a:t>’’</a:t>
            </a:r>
            <a:endParaRPr lang="en-US" sz="2800" dirty="0" smtClean="0">
              <a:ea typeface="Times New Roman"/>
              <a:cs typeface="NikoshBAN"/>
            </a:endParaRPr>
          </a:p>
          <a:p>
            <a:pPr>
              <a:lnSpc>
                <a:spcPct val="115000"/>
              </a:lnSpc>
            </a:pPr>
            <a:r>
              <a:rPr lang="bn-BD" sz="2800" dirty="0">
                <a:latin typeface="NikoshBAN" pitchFamily="2" charset="0"/>
                <a:ea typeface="Times New Roman"/>
                <a:cs typeface="NikoshBAN" pitchFamily="2" charset="0"/>
              </a:rPr>
              <a:t>উদ্দীপকের ভাব  সাদৃশ্যপূর্ণ কবিতার যে চরণে  প্রকাশ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পেয়েছে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-</a:t>
            </a:r>
          </a:p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cs typeface="NikoshBAN"/>
              </a:rPr>
              <a:t>কচি</a:t>
            </a:r>
            <a:r>
              <a:rPr lang="en-US" sz="2800" dirty="0" smtClean="0">
                <a:cs typeface="NikoshBAN"/>
              </a:rPr>
              <a:t> </a:t>
            </a:r>
            <a:r>
              <a:rPr lang="en-US" sz="2800" dirty="0" err="1" smtClean="0">
                <a:cs typeface="NikoshBAN"/>
              </a:rPr>
              <a:t>কাঁচাগুলি</a:t>
            </a:r>
            <a:r>
              <a:rPr lang="en-US" sz="2800" dirty="0" smtClean="0">
                <a:cs typeface="NikoshBAN"/>
              </a:rPr>
              <a:t> </a:t>
            </a:r>
            <a:r>
              <a:rPr lang="en-US" sz="2800" dirty="0" err="1" smtClean="0">
                <a:cs typeface="NikoshBAN"/>
              </a:rPr>
              <a:t>ডাঁটো</a:t>
            </a:r>
            <a:r>
              <a:rPr lang="en-US" sz="2800" dirty="0" smtClean="0">
                <a:cs typeface="NikoshBAN"/>
              </a:rPr>
              <a:t> </a:t>
            </a:r>
            <a:r>
              <a:rPr lang="en-US" sz="2800" dirty="0" err="1" smtClean="0">
                <a:cs typeface="NikoshBAN"/>
              </a:rPr>
              <a:t>করে</a:t>
            </a:r>
            <a:r>
              <a:rPr lang="en-US" sz="2800" dirty="0" smtClean="0">
                <a:cs typeface="NikoshBAN"/>
              </a:rPr>
              <a:t> </a:t>
            </a:r>
            <a:r>
              <a:rPr lang="en-US" sz="2800" dirty="0" err="1" smtClean="0">
                <a:cs typeface="NikoshBAN"/>
              </a:rPr>
              <a:t>তুলি</a:t>
            </a:r>
            <a:endParaRPr lang="en-US" sz="2800" dirty="0">
              <a:ea typeface="Times New Roman"/>
              <a:cs typeface="Vrinda"/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কালো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ধলো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বাহিরে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কেবল</a:t>
            </a:r>
            <a:r>
              <a:rPr lang="en-US" sz="28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ভিতরে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সবারই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রাঙা</a:t>
            </a:r>
            <a:endParaRPr lang="en-US" sz="280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বামুন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শুদ্র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বৃহ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ৎ,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ক্ষুদ্র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কৃত্রিম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ভেদ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ধুলায়</a:t>
            </a:r>
            <a:r>
              <a:rPr lang="en-US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Times New Roman"/>
                <a:cs typeface="NikoshBAN" pitchFamily="2" charset="0"/>
              </a:rPr>
              <a:t>লোটে</a:t>
            </a:r>
            <a:endParaRPr lang="en-US" sz="2800" dirty="0" smtClean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15000"/>
              </a:lnSpc>
            </a:pPr>
            <a:r>
              <a:rPr lang="bn-BD" sz="2800" dirty="0" smtClean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86022" y="5117888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876800" y="5105400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86022" y="6112208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876800" y="6098655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797" y="511788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1295400" y="1752600"/>
            <a:ext cx="6352309" cy="45411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96733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দৃষ্টিভঙ্গি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সম্পর্কে সর্বোচ্চ দশটি বাক্য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4245625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09600"/>
            <a:ext cx="7862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তনুশ্রী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বসু</a:t>
            </a:r>
            <a:endParaRPr lang="bn-BD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দর্শনা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আইডিয়াল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bn-BD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7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8" y="1371600"/>
            <a:ext cx="6634500" cy="4419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253216"/>
            <a:ext cx="3258796" cy="796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2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55" y="4996761"/>
            <a:ext cx="81534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মানচিত্রে  কী 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618" y="1676400"/>
            <a:ext cx="81534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এশিয়া, আমেরিকা, আফ্রিকা, ইউরোপ মহাদেশের বিভিন্ন দেশের মানুষ দেখা যাচ্ছে।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971800"/>
            <a:ext cx="81534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বিভিন্ন দেশের মানুষের মধ্যে পার্থক্য দেখা যাচ্ছে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64" y="4996761"/>
            <a:ext cx="8368145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বিভিন্ন দেশের মানুষের মধ্যে জাতি ভেদের পার্থক্য দেখা যাচ্ছে।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8190"/>
            <a:ext cx="8458200" cy="4199026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35206" y="346346"/>
            <a:ext cx="3159158" cy="2134168"/>
          </a:xfrm>
          <a:custGeom>
            <a:avLst/>
            <a:gdLst>
              <a:gd name="connsiteX0" fmla="*/ 1330358 w 3159158"/>
              <a:gd name="connsiteY0" fmla="*/ 2008927 h 2134168"/>
              <a:gd name="connsiteX1" fmla="*/ 1261085 w 3159158"/>
              <a:gd name="connsiteY1" fmla="*/ 1967363 h 2134168"/>
              <a:gd name="connsiteX2" fmla="*/ 1247230 w 3159158"/>
              <a:gd name="connsiteY2" fmla="*/ 1925799 h 2134168"/>
              <a:gd name="connsiteX3" fmla="*/ 1233376 w 3159158"/>
              <a:gd name="connsiteY3" fmla="*/ 1801109 h 2134168"/>
              <a:gd name="connsiteX4" fmla="*/ 1164103 w 3159158"/>
              <a:gd name="connsiteY4" fmla="*/ 1787254 h 2134168"/>
              <a:gd name="connsiteX5" fmla="*/ 1150249 w 3159158"/>
              <a:gd name="connsiteY5" fmla="*/ 1717981 h 2134168"/>
              <a:gd name="connsiteX6" fmla="*/ 956285 w 3159158"/>
              <a:gd name="connsiteY6" fmla="*/ 1704127 h 2134168"/>
              <a:gd name="connsiteX7" fmla="*/ 997849 w 3159158"/>
              <a:gd name="connsiteY7" fmla="*/ 1524018 h 2134168"/>
              <a:gd name="connsiteX8" fmla="*/ 1025558 w 3159158"/>
              <a:gd name="connsiteY8" fmla="*/ 1482454 h 2134168"/>
              <a:gd name="connsiteX9" fmla="*/ 1080976 w 3159158"/>
              <a:gd name="connsiteY9" fmla="*/ 1468599 h 2134168"/>
              <a:gd name="connsiteX10" fmla="*/ 1274939 w 3159158"/>
              <a:gd name="connsiteY10" fmla="*/ 1482454 h 2134168"/>
              <a:gd name="connsiteX11" fmla="*/ 1344212 w 3159158"/>
              <a:gd name="connsiteY11" fmla="*/ 1551727 h 2134168"/>
              <a:gd name="connsiteX12" fmla="*/ 1399630 w 3159158"/>
              <a:gd name="connsiteY12" fmla="*/ 1537872 h 2134168"/>
              <a:gd name="connsiteX13" fmla="*/ 1427339 w 3159158"/>
              <a:gd name="connsiteY13" fmla="*/ 1454745 h 2134168"/>
              <a:gd name="connsiteX14" fmla="*/ 1441194 w 3159158"/>
              <a:gd name="connsiteY14" fmla="*/ 1302345 h 2134168"/>
              <a:gd name="connsiteX15" fmla="*/ 1524321 w 3159158"/>
              <a:gd name="connsiteY15" fmla="*/ 1246927 h 2134168"/>
              <a:gd name="connsiteX16" fmla="*/ 1565885 w 3159158"/>
              <a:gd name="connsiteY16" fmla="*/ 1163799 h 2134168"/>
              <a:gd name="connsiteX17" fmla="*/ 1884539 w 3159158"/>
              <a:gd name="connsiteY17" fmla="*/ 1122236 h 2134168"/>
              <a:gd name="connsiteX18" fmla="*/ 1967667 w 3159158"/>
              <a:gd name="connsiteY18" fmla="*/ 1080672 h 2134168"/>
              <a:gd name="connsiteX19" fmla="*/ 1995376 w 3159158"/>
              <a:gd name="connsiteY19" fmla="*/ 1039109 h 2134168"/>
              <a:gd name="connsiteX20" fmla="*/ 1981521 w 3159158"/>
              <a:gd name="connsiteY20" fmla="*/ 858999 h 2134168"/>
              <a:gd name="connsiteX21" fmla="*/ 1995376 w 3159158"/>
              <a:gd name="connsiteY21" fmla="*/ 817436 h 2134168"/>
              <a:gd name="connsiteX22" fmla="*/ 2203194 w 3159158"/>
              <a:gd name="connsiteY22" fmla="*/ 803581 h 2134168"/>
              <a:gd name="connsiteX23" fmla="*/ 2258612 w 3159158"/>
              <a:gd name="connsiteY23" fmla="*/ 789727 h 2134168"/>
              <a:gd name="connsiteX24" fmla="*/ 2272467 w 3159158"/>
              <a:gd name="connsiteY24" fmla="*/ 748163 h 2134168"/>
              <a:gd name="connsiteX25" fmla="*/ 2286321 w 3159158"/>
              <a:gd name="connsiteY25" fmla="*/ 692745 h 2134168"/>
              <a:gd name="connsiteX26" fmla="*/ 2023085 w 3159158"/>
              <a:gd name="connsiteY26" fmla="*/ 637327 h 2134168"/>
              <a:gd name="connsiteX27" fmla="*/ 1995376 w 3159158"/>
              <a:gd name="connsiteY27" fmla="*/ 581909 h 2134168"/>
              <a:gd name="connsiteX28" fmla="*/ 1967667 w 3159158"/>
              <a:gd name="connsiteY28" fmla="*/ 554199 h 2134168"/>
              <a:gd name="connsiteX29" fmla="*/ 1870685 w 3159158"/>
              <a:gd name="connsiteY29" fmla="*/ 568054 h 2134168"/>
              <a:gd name="connsiteX30" fmla="*/ 1829121 w 3159158"/>
              <a:gd name="connsiteY30" fmla="*/ 581909 h 2134168"/>
              <a:gd name="connsiteX31" fmla="*/ 1801412 w 3159158"/>
              <a:gd name="connsiteY31" fmla="*/ 623472 h 2134168"/>
              <a:gd name="connsiteX32" fmla="*/ 1690576 w 3159158"/>
              <a:gd name="connsiteY32" fmla="*/ 706599 h 2134168"/>
              <a:gd name="connsiteX33" fmla="*/ 1635158 w 3159158"/>
              <a:gd name="connsiteY33" fmla="*/ 623472 h 2134168"/>
              <a:gd name="connsiteX34" fmla="*/ 1607449 w 3159158"/>
              <a:gd name="connsiteY34" fmla="*/ 581909 h 2134168"/>
              <a:gd name="connsiteX35" fmla="*/ 1538176 w 3159158"/>
              <a:gd name="connsiteY35" fmla="*/ 471072 h 2134168"/>
              <a:gd name="connsiteX36" fmla="*/ 1524321 w 3159158"/>
              <a:gd name="connsiteY36" fmla="*/ 623472 h 2134168"/>
              <a:gd name="connsiteX37" fmla="*/ 1538176 w 3159158"/>
              <a:gd name="connsiteY37" fmla="*/ 512636 h 2134168"/>
              <a:gd name="connsiteX38" fmla="*/ 1635158 w 3159158"/>
              <a:gd name="connsiteY38" fmla="*/ 498781 h 2134168"/>
              <a:gd name="connsiteX39" fmla="*/ 1953812 w 3159158"/>
              <a:gd name="connsiteY39" fmla="*/ 484927 h 2134168"/>
              <a:gd name="connsiteX40" fmla="*/ 2036939 w 3159158"/>
              <a:gd name="connsiteY40" fmla="*/ 471072 h 2134168"/>
              <a:gd name="connsiteX41" fmla="*/ 2147776 w 3159158"/>
              <a:gd name="connsiteY41" fmla="*/ 457218 h 2134168"/>
              <a:gd name="connsiteX42" fmla="*/ 2175485 w 3159158"/>
              <a:gd name="connsiteY42" fmla="*/ 415654 h 2134168"/>
              <a:gd name="connsiteX43" fmla="*/ 2175485 w 3159158"/>
              <a:gd name="connsiteY43" fmla="*/ 304818 h 2134168"/>
              <a:gd name="connsiteX44" fmla="*/ 2133921 w 3159158"/>
              <a:gd name="connsiteY44" fmla="*/ 290963 h 2134168"/>
              <a:gd name="connsiteX45" fmla="*/ 2106212 w 3159158"/>
              <a:gd name="connsiteY45" fmla="*/ 235545 h 2134168"/>
              <a:gd name="connsiteX46" fmla="*/ 2147776 w 3159158"/>
              <a:gd name="connsiteY46" fmla="*/ 193981 h 2134168"/>
              <a:gd name="connsiteX47" fmla="*/ 2286321 w 3159158"/>
              <a:gd name="connsiteY47" fmla="*/ 152418 h 2134168"/>
              <a:gd name="connsiteX48" fmla="*/ 2355594 w 3159158"/>
              <a:gd name="connsiteY48" fmla="*/ 166272 h 2134168"/>
              <a:gd name="connsiteX49" fmla="*/ 2424867 w 3159158"/>
              <a:gd name="connsiteY49" fmla="*/ 249399 h 2134168"/>
              <a:gd name="connsiteX50" fmla="*/ 2411012 w 3159158"/>
              <a:gd name="connsiteY50" fmla="*/ 360236 h 2134168"/>
              <a:gd name="connsiteX51" fmla="*/ 2397158 w 3159158"/>
              <a:gd name="connsiteY51" fmla="*/ 429509 h 2134168"/>
              <a:gd name="connsiteX52" fmla="*/ 2424867 w 3159158"/>
              <a:gd name="connsiteY52" fmla="*/ 595763 h 2134168"/>
              <a:gd name="connsiteX53" fmla="*/ 2466430 w 3159158"/>
              <a:gd name="connsiteY53" fmla="*/ 609618 h 2134168"/>
              <a:gd name="connsiteX54" fmla="*/ 2618830 w 3159158"/>
              <a:gd name="connsiteY54" fmla="*/ 581909 h 2134168"/>
              <a:gd name="connsiteX55" fmla="*/ 2646539 w 3159158"/>
              <a:gd name="connsiteY55" fmla="*/ 554199 h 2134168"/>
              <a:gd name="connsiteX56" fmla="*/ 2688103 w 3159158"/>
              <a:gd name="connsiteY56" fmla="*/ 526490 h 2134168"/>
              <a:gd name="connsiteX57" fmla="*/ 2757376 w 3159158"/>
              <a:gd name="connsiteY57" fmla="*/ 443363 h 2134168"/>
              <a:gd name="connsiteX58" fmla="*/ 2812794 w 3159158"/>
              <a:gd name="connsiteY58" fmla="*/ 360236 h 2134168"/>
              <a:gd name="connsiteX59" fmla="*/ 2840503 w 3159158"/>
              <a:gd name="connsiteY59" fmla="*/ 318672 h 2134168"/>
              <a:gd name="connsiteX60" fmla="*/ 2882067 w 3159158"/>
              <a:gd name="connsiteY60" fmla="*/ 304818 h 2134168"/>
              <a:gd name="connsiteX61" fmla="*/ 2923630 w 3159158"/>
              <a:gd name="connsiteY61" fmla="*/ 277109 h 2134168"/>
              <a:gd name="connsiteX62" fmla="*/ 2992903 w 3159158"/>
              <a:gd name="connsiteY62" fmla="*/ 263254 h 2134168"/>
              <a:gd name="connsiteX63" fmla="*/ 3048321 w 3159158"/>
              <a:gd name="connsiteY63" fmla="*/ 249399 h 2134168"/>
              <a:gd name="connsiteX64" fmla="*/ 3159158 w 3159158"/>
              <a:gd name="connsiteY64" fmla="*/ 152418 h 2134168"/>
              <a:gd name="connsiteX65" fmla="*/ 3117594 w 3159158"/>
              <a:gd name="connsiteY65" fmla="*/ 55436 h 2134168"/>
              <a:gd name="connsiteX66" fmla="*/ 3076030 w 3159158"/>
              <a:gd name="connsiteY66" fmla="*/ 27727 h 2134168"/>
              <a:gd name="connsiteX67" fmla="*/ 2535703 w 3159158"/>
              <a:gd name="connsiteY67" fmla="*/ 13872 h 2134168"/>
              <a:gd name="connsiteX68" fmla="*/ 2480285 w 3159158"/>
              <a:gd name="connsiteY68" fmla="*/ 18 h 2134168"/>
              <a:gd name="connsiteX69" fmla="*/ 2009230 w 3159158"/>
              <a:gd name="connsiteY69" fmla="*/ 27727 h 2134168"/>
              <a:gd name="connsiteX70" fmla="*/ 1884539 w 3159158"/>
              <a:gd name="connsiteY70" fmla="*/ 55436 h 2134168"/>
              <a:gd name="connsiteX71" fmla="*/ 1842976 w 3159158"/>
              <a:gd name="connsiteY71" fmla="*/ 83145 h 2134168"/>
              <a:gd name="connsiteX72" fmla="*/ 1801412 w 3159158"/>
              <a:gd name="connsiteY72" fmla="*/ 96999 h 2134168"/>
              <a:gd name="connsiteX73" fmla="*/ 1773703 w 3159158"/>
              <a:gd name="connsiteY73" fmla="*/ 124709 h 2134168"/>
              <a:gd name="connsiteX74" fmla="*/ 1690576 w 3159158"/>
              <a:gd name="connsiteY74" fmla="*/ 152418 h 2134168"/>
              <a:gd name="connsiteX75" fmla="*/ 1219521 w 3159158"/>
              <a:gd name="connsiteY75" fmla="*/ 180127 h 2134168"/>
              <a:gd name="connsiteX76" fmla="*/ 1136394 w 3159158"/>
              <a:gd name="connsiteY76" fmla="*/ 207836 h 2134168"/>
              <a:gd name="connsiteX77" fmla="*/ 1094830 w 3159158"/>
              <a:gd name="connsiteY77" fmla="*/ 221690 h 2134168"/>
              <a:gd name="connsiteX78" fmla="*/ 1053267 w 3159158"/>
              <a:gd name="connsiteY78" fmla="*/ 249399 h 2134168"/>
              <a:gd name="connsiteX79" fmla="*/ 970139 w 3159158"/>
              <a:gd name="connsiteY79" fmla="*/ 277109 h 2134168"/>
              <a:gd name="connsiteX80" fmla="*/ 485230 w 3159158"/>
              <a:gd name="connsiteY80" fmla="*/ 304818 h 2134168"/>
              <a:gd name="connsiteX81" fmla="*/ 415958 w 3159158"/>
              <a:gd name="connsiteY81" fmla="*/ 318672 h 2134168"/>
              <a:gd name="connsiteX82" fmla="*/ 249703 w 3159158"/>
              <a:gd name="connsiteY82" fmla="*/ 346381 h 2134168"/>
              <a:gd name="connsiteX83" fmla="*/ 152721 w 3159158"/>
              <a:gd name="connsiteY83" fmla="*/ 387945 h 2134168"/>
              <a:gd name="connsiteX84" fmla="*/ 111158 w 3159158"/>
              <a:gd name="connsiteY84" fmla="*/ 415654 h 2134168"/>
              <a:gd name="connsiteX85" fmla="*/ 28030 w 3159158"/>
              <a:gd name="connsiteY85" fmla="*/ 498781 h 2134168"/>
              <a:gd name="connsiteX86" fmla="*/ 14176 w 3159158"/>
              <a:gd name="connsiteY86" fmla="*/ 623472 h 2134168"/>
              <a:gd name="connsiteX87" fmla="*/ 69594 w 3159158"/>
              <a:gd name="connsiteY87" fmla="*/ 637327 h 2134168"/>
              <a:gd name="connsiteX88" fmla="*/ 291267 w 3159158"/>
              <a:gd name="connsiteY88" fmla="*/ 692745 h 2134168"/>
              <a:gd name="connsiteX89" fmla="*/ 346685 w 3159158"/>
              <a:gd name="connsiteY89" fmla="*/ 665036 h 2134168"/>
              <a:gd name="connsiteX90" fmla="*/ 360539 w 3159158"/>
              <a:gd name="connsiteY90" fmla="*/ 554199 h 2134168"/>
              <a:gd name="connsiteX91" fmla="*/ 388249 w 3159158"/>
              <a:gd name="connsiteY91" fmla="*/ 526490 h 2134168"/>
              <a:gd name="connsiteX92" fmla="*/ 443667 w 3159158"/>
              <a:gd name="connsiteY92" fmla="*/ 540345 h 2134168"/>
              <a:gd name="connsiteX93" fmla="*/ 485230 w 3159158"/>
              <a:gd name="connsiteY93" fmla="*/ 568054 h 2134168"/>
              <a:gd name="connsiteX94" fmla="*/ 540649 w 3159158"/>
              <a:gd name="connsiteY94" fmla="*/ 651181 h 2134168"/>
              <a:gd name="connsiteX95" fmla="*/ 526794 w 3159158"/>
              <a:gd name="connsiteY95" fmla="*/ 845145 h 2134168"/>
              <a:gd name="connsiteX96" fmla="*/ 499085 w 3159158"/>
              <a:gd name="connsiteY96" fmla="*/ 886709 h 2134168"/>
              <a:gd name="connsiteX97" fmla="*/ 457521 w 3159158"/>
              <a:gd name="connsiteY97" fmla="*/ 969836 h 2134168"/>
              <a:gd name="connsiteX98" fmla="*/ 443667 w 3159158"/>
              <a:gd name="connsiteY98" fmla="*/ 1011399 h 2134168"/>
              <a:gd name="connsiteX99" fmla="*/ 415958 w 3159158"/>
              <a:gd name="connsiteY99" fmla="*/ 1039109 h 2134168"/>
              <a:gd name="connsiteX100" fmla="*/ 402103 w 3159158"/>
              <a:gd name="connsiteY100" fmla="*/ 1094527 h 2134168"/>
              <a:gd name="connsiteX101" fmla="*/ 388249 w 3159158"/>
              <a:gd name="connsiteY101" fmla="*/ 1136090 h 2134168"/>
              <a:gd name="connsiteX102" fmla="*/ 415958 w 3159158"/>
              <a:gd name="connsiteY102" fmla="*/ 1316199 h 2134168"/>
              <a:gd name="connsiteX103" fmla="*/ 443667 w 3159158"/>
              <a:gd name="connsiteY103" fmla="*/ 1343909 h 2134168"/>
              <a:gd name="connsiteX104" fmla="*/ 499085 w 3159158"/>
              <a:gd name="connsiteY104" fmla="*/ 1427036 h 2134168"/>
              <a:gd name="connsiteX105" fmla="*/ 512939 w 3159158"/>
              <a:gd name="connsiteY105" fmla="*/ 1468599 h 2134168"/>
              <a:gd name="connsiteX106" fmla="*/ 540649 w 3159158"/>
              <a:gd name="connsiteY106" fmla="*/ 1524018 h 2134168"/>
              <a:gd name="connsiteX107" fmla="*/ 554503 w 3159158"/>
              <a:gd name="connsiteY107" fmla="*/ 1565581 h 2134168"/>
              <a:gd name="connsiteX108" fmla="*/ 582212 w 3159158"/>
              <a:gd name="connsiteY108" fmla="*/ 1607145 h 2134168"/>
              <a:gd name="connsiteX109" fmla="*/ 596067 w 3159158"/>
              <a:gd name="connsiteY109" fmla="*/ 1648709 h 2134168"/>
              <a:gd name="connsiteX110" fmla="*/ 651485 w 3159158"/>
              <a:gd name="connsiteY110" fmla="*/ 1745690 h 2134168"/>
              <a:gd name="connsiteX111" fmla="*/ 665339 w 3159158"/>
              <a:gd name="connsiteY111" fmla="*/ 1787254 h 2134168"/>
              <a:gd name="connsiteX112" fmla="*/ 776176 w 3159158"/>
              <a:gd name="connsiteY112" fmla="*/ 1884236 h 2134168"/>
              <a:gd name="connsiteX113" fmla="*/ 914721 w 3159158"/>
              <a:gd name="connsiteY113" fmla="*/ 1911945 h 2134168"/>
              <a:gd name="connsiteX114" fmla="*/ 970139 w 3159158"/>
              <a:gd name="connsiteY114" fmla="*/ 1925799 h 2134168"/>
              <a:gd name="connsiteX115" fmla="*/ 1053267 w 3159158"/>
              <a:gd name="connsiteY115" fmla="*/ 1953509 h 2134168"/>
              <a:gd name="connsiteX116" fmla="*/ 1094830 w 3159158"/>
              <a:gd name="connsiteY116" fmla="*/ 1967363 h 2134168"/>
              <a:gd name="connsiteX117" fmla="*/ 1136394 w 3159158"/>
              <a:gd name="connsiteY117" fmla="*/ 1981218 h 2134168"/>
              <a:gd name="connsiteX118" fmla="*/ 1233376 w 3159158"/>
              <a:gd name="connsiteY118" fmla="*/ 2036636 h 2134168"/>
              <a:gd name="connsiteX119" fmla="*/ 1274939 w 3159158"/>
              <a:gd name="connsiteY119" fmla="*/ 2064345 h 2134168"/>
              <a:gd name="connsiteX120" fmla="*/ 1288794 w 3159158"/>
              <a:gd name="connsiteY120" fmla="*/ 2133618 h 2134168"/>
              <a:gd name="connsiteX121" fmla="*/ 1330358 w 3159158"/>
              <a:gd name="connsiteY121" fmla="*/ 2078199 h 2134168"/>
              <a:gd name="connsiteX122" fmla="*/ 1316503 w 3159158"/>
              <a:gd name="connsiteY122" fmla="*/ 2008927 h 2134168"/>
              <a:gd name="connsiteX123" fmla="*/ 1330358 w 3159158"/>
              <a:gd name="connsiteY123" fmla="*/ 2008927 h 213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159158" h="2134168">
                <a:moveTo>
                  <a:pt x="1330358" y="2008927"/>
                </a:moveTo>
                <a:cubicBezTo>
                  <a:pt x="1321122" y="2002000"/>
                  <a:pt x="1280126" y="1986404"/>
                  <a:pt x="1261085" y="1967363"/>
                </a:cubicBezTo>
                <a:cubicBezTo>
                  <a:pt x="1250758" y="1957036"/>
                  <a:pt x="1249631" y="1940204"/>
                  <a:pt x="1247230" y="1925799"/>
                </a:cubicBezTo>
                <a:cubicBezTo>
                  <a:pt x="1240355" y="1884549"/>
                  <a:pt x="1254892" y="1836969"/>
                  <a:pt x="1233376" y="1801109"/>
                </a:cubicBezTo>
                <a:cubicBezTo>
                  <a:pt x="1221260" y="1780916"/>
                  <a:pt x="1187194" y="1791872"/>
                  <a:pt x="1164103" y="1787254"/>
                </a:cubicBezTo>
                <a:cubicBezTo>
                  <a:pt x="1159485" y="1764163"/>
                  <a:pt x="1159525" y="1739625"/>
                  <a:pt x="1150249" y="1717981"/>
                </a:cubicBezTo>
                <a:cubicBezTo>
                  <a:pt x="1120200" y="1647868"/>
                  <a:pt x="978103" y="1702309"/>
                  <a:pt x="956285" y="1704127"/>
                </a:cubicBezTo>
                <a:cubicBezTo>
                  <a:pt x="962673" y="1659410"/>
                  <a:pt x="970184" y="1565515"/>
                  <a:pt x="997849" y="1524018"/>
                </a:cubicBezTo>
                <a:cubicBezTo>
                  <a:pt x="1007085" y="1510163"/>
                  <a:pt x="1011703" y="1491691"/>
                  <a:pt x="1025558" y="1482454"/>
                </a:cubicBezTo>
                <a:cubicBezTo>
                  <a:pt x="1041401" y="1471892"/>
                  <a:pt x="1062503" y="1473217"/>
                  <a:pt x="1080976" y="1468599"/>
                </a:cubicBezTo>
                <a:cubicBezTo>
                  <a:pt x="1145630" y="1473217"/>
                  <a:pt x="1213129" y="1462935"/>
                  <a:pt x="1274939" y="1482454"/>
                </a:cubicBezTo>
                <a:cubicBezTo>
                  <a:pt x="1306079" y="1492288"/>
                  <a:pt x="1344212" y="1551727"/>
                  <a:pt x="1344212" y="1551727"/>
                </a:cubicBezTo>
                <a:cubicBezTo>
                  <a:pt x="1362685" y="1547109"/>
                  <a:pt x="1387238" y="1552329"/>
                  <a:pt x="1399630" y="1537872"/>
                </a:cubicBezTo>
                <a:cubicBezTo>
                  <a:pt x="1418638" y="1515696"/>
                  <a:pt x="1427339" y="1454745"/>
                  <a:pt x="1427339" y="1454745"/>
                </a:cubicBezTo>
                <a:cubicBezTo>
                  <a:pt x="1431957" y="1403945"/>
                  <a:pt x="1419623" y="1348569"/>
                  <a:pt x="1441194" y="1302345"/>
                </a:cubicBezTo>
                <a:cubicBezTo>
                  <a:pt x="1455277" y="1272167"/>
                  <a:pt x="1524321" y="1246927"/>
                  <a:pt x="1524321" y="1246927"/>
                </a:cubicBezTo>
                <a:cubicBezTo>
                  <a:pt x="1533777" y="1218559"/>
                  <a:pt x="1541094" y="1184458"/>
                  <a:pt x="1565885" y="1163799"/>
                </a:cubicBezTo>
                <a:cubicBezTo>
                  <a:pt x="1642676" y="1099806"/>
                  <a:pt x="1844106" y="1124364"/>
                  <a:pt x="1884539" y="1122236"/>
                </a:cubicBezTo>
                <a:cubicBezTo>
                  <a:pt x="1918343" y="1110968"/>
                  <a:pt x="1940810" y="1107529"/>
                  <a:pt x="1967667" y="1080672"/>
                </a:cubicBezTo>
                <a:cubicBezTo>
                  <a:pt x="1979441" y="1068898"/>
                  <a:pt x="1986140" y="1052963"/>
                  <a:pt x="1995376" y="1039109"/>
                </a:cubicBezTo>
                <a:cubicBezTo>
                  <a:pt x="1990758" y="979072"/>
                  <a:pt x="1981521" y="919213"/>
                  <a:pt x="1981521" y="858999"/>
                </a:cubicBezTo>
                <a:cubicBezTo>
                  <a:pt x="1981521" y="844395"/>
                  <a:pt x="1981208" y="820978"/>
                  <a:pt x="1995376" y="817436"/>
                </a:cubicBezTo>
                <a:cubicBezTo>
                  <a:pt x="2062730" y="800598"/>
                  <a:pt x="2133921" y="808199"/>
                  <a:pt x="2203194" y="803581"/>
                </a:cubicBezTo>
                <a:cubicBezTo>
                  <a:pt x="2221667" y="798963"/>
                  <a:pt x="2243743" y="801622"/>
                  <a:pt x="2258612" y="789727"/>
                </a:cubicBezTo>
                <a:cubicBezTo>
                  <a:pt x="2270016" y="780604"/>
                  <a:pt x="2268455" y="762205"/>
                  <a:pt x="2272467" y="748163"/>
                </a:cubicBezTo>
                <a:cubicBezTo>
                  <a:pt x="2277698" y="729854"/>
                  <a:pt x="2281703" y="711218"/>
                  <a:pt x="2286321" y="692745"/>
                </a:cubicBezTo>
                <a:cubicBezTo>
                  <a:pt x="2242867" y="562376"/>
                  <a:pt x="2305712" y="707983"/>
                  <a:pt x="2023085" y="637327"/>
                </a:cubicBezTo>
                <a:cubicBezTo>
                  <a:pt x="2003049" y="632318"/>
                  <a:pt x="2006832" y="599093"/>
                  <a:pt x="1995376" y="581909"/>
                </a:cubicBezTo>
                <a:cubicBezTo>
                  <a:pt x="1988130" y="571040"/>
                  <a:pt x="1976903" y="563436"/>
                  <a:pt x="1967667" y="554199"/>
                </a:cubicBezTo>
                <a:cubicBezTo>
                  <a:pt x="1935340" y="558817"/>
                  <a:pt x="1902706" y="561650"/>
                  <a:pt x="1870685" y="568054"/>
                </a:cubicBezTo>
                <a:cubicBezTo>
                  <a:pt x="1856364" y="570918"/>
                  <a:pt x="1840525" y="572786"/>
                  <a:pt x="1829121" y="581909"/>
                </a:cubicBezTo>
                <a:cubicBezTo>
                  <a:pt x="1816119" y="592311"/>
                  <a:pt x="1812377" y="610941"/>
                  <a:pt x="1801412" y="623472"/>
                </a:cubicBezTo>
                <a:cubicBezTo>
                  <a:pt x="1735859" y="698389"/>
                  <a:pt x="1756837" y="684512"/>
                  <a:pt x="1690576" y="706599"/>
                </a:cubicBezTo>
                <a:lnTo>
                  <a:pt x="1635158" y="623472"/>
                </a:lnTo>
                <a:cubicBezTo>
                  <a:pt x="1625922" y="609618"/>
                  <a:pt x="1612715" y="597705"/>
                  <a:pt x="1607449" y="581909"/>
                </a:cubicBezTo>
                <a:cubicBezTo>
                  <a:pt x="1574473" y="482985"/>
                  <a:pt x="1604042" y="514983"/>
                  <a:pt x="1538176" y="471072"/>
                </a:cubicBezTo>
                <a:cubicBezTo>
                  <a:pt x="1533558" y="521872"/>
                  <a:pt x="1524321" y="572463"/>
                  <a:pt x="1524321" y="623472"/>
                </a:cubicBezTo>
                <a:cubicBezTo>
                  <a:pt x="1524321" y="660705"/>
                  <a:pt x="1513440" y="540464"/>
                  <a:pt x="1538176" y="512636"/>
                </a:cubicBezTo>
                <a:cubicBezTo>
                  <a:pt x="1559871" y="488229"/>
                  <a:pt x="1602575" y="500953"/>
                  <a:pt x="1635158" y="498781"/>
                </a:cubicBezTo>
                <a:cubicBezTo>
                  <a:pt x="1741241" y="491709"/>
                  <a:pt x="1847594" y="489545"/>
                  <a:pt x="1953812" y="484927"/>
                </a:cubicBezTo>
                <a:cubicBezTo>
                  <a:pt x="2040227" y="427317"/>
                  <a:pt x="1950900" y="471072"/>
                  <a:pt x="2036939" y="471072"/>
                </a:cubicBezTo>
                <a:cubicBezTo>
                  <a:pt x="2074172" y="471072"/>
                  <a:pt x="2110830" y="461836"/>
                  <a:pt x="2147776" y="457218"/>
                </a:cubicBezTo>
                <a:cubicBezTo>
                  <a:pt x="2157012" y="443363"/>
                  <a:pt x="2168039" y="430547"/>
                  <a:pt x="2175485" y="415654"/>
                </a:cubicBezTo>
                <a:cubicBezTo>
                  <a:pt x="2192503" y="381617"/>
                  <a:pt x="2199108" y="340252"/>
                  <a:pt x="2175485" y="304818"/>
                </a:cubicBezTo>
                <a:cubicBezTo>
                  <a:pt x="2167384" y="292667"/>
                  <a:pt x="2147776" y="295581"/>
                  <a:pt x="2133921" y="290963"/>
                </a:cubicBezTo>
                <a:cubicBezTo>
                  <a:pt x="2124685" y="272490"/>
                  <a:pt x="2103291" y="255990"/>
                  <a:pt x="2106212" y="235545"/>
                </a:cubicBezTo>
                <a:cubicBezTo>
                  <a:pt x="2108983" y="216148"/>
                  <a:pt x="2130648" y="203496"/>
                  <a:pt x="2147776" y="193981"/>
                </a:cubicBezTo>
                <a:cubicBezTo>
                  <a:pt x="2175376" y="178648"/>
                  <a:pt x="2250543" y="161362"/>
                  <a:pt x="2286321" y="152418"/>
                </a:cubicBezTo>
                <a:cubicBezTo>
                  <a:pt x="2309412" y="157036"/>
                  <a:pt x="2334532" y="155741"/>
                  <a:pt x="2355594" y="166272"/>
                </a:cubicBezTo>
                <a:cubicBezTo>
                  <a:pt x="2382262" y="179606"/>
                  <a:pt x="2408954" y="225529"/>
                  <a:pt x="2424867" y="249399"/>
                </a:cubicBezTo>
                <a:cubicBezTo>
                  <a:pt x="2420249" y="286345"/>
                  <a:pt x="2416674" y="323436"/>
                  <a:pt x="2411012" y="360236"/>
                </a:cubicBezTo>
                <a:cubicBezTo>
                  <a:pt x="2407431" y="383510"/>
                  <a:pt x="2395775" y="406001"/>
                  <a:pt x="2397158" y="429509"/>
                </a:cubicBezTo>
                <a:cubicBezTo>
                  <a:pt x="2400457" y="485594"/>
                  <a:pt x="2404699" y="543325"/>
                  <a:pt x="2424867" y="595763"/>
                </a:cubicBezTo>
                <a:cubicBezTo>
                  <a:pt x="2430109" y="609393"/>
                  <a:pt x="2452576" y="605000"/>
                  <a:pt x="2466430" y="609618"/>
                </a:cubicBezTo>
                <a:cubicBezTo>
                  <a:pt x="2477694" y="608009"/>
                  <a:pt x="2592704" y="594972"/>
                  <a:pt x="2618830" y="581909"/>
                </a:cubicBezTo>
                <a:cubicBezTo>
                  <a:pt x="2630513" y="576067"/>
                  <a:pt x="2636339" y="562359"/>
                  <a:pt x="2646539" y="554199"/>
                </a:cubicBezTo>
                <a:cubicBezTo>
                  <a:pt x="2659541" y="543797"/>
                  <a:pt x="2674248" y="535726"/>
                  <a:pt x="2688103" y="526490"/>
                </a:cubicBezTo>
                <a:cubicBezTo>
                  <a:pt x="2787122" y="377964"/>
                  <a:pt x="2632916" y="603383"/>
                  <a:pt x="2757376" y="443363"/>
                </a:cubicBezTo>
                <a:cubicBezTo>
                  <a:pt x="2777822" y="417076"/>
                  <a:pt x="2794321" y="387945"/>
                  <a:pt x="2812794" y="360236"/>
                </a:cubicBezTo>
                <a:cubicBezTo>
                  <a:pt x="2822030" y="346381"/>
                  <a:pt x="2824706" y="323937"/>
                  <a:pt x="2840503" y="318672"/>
                </a:cubicBezTo>
                <a:lnTo>
                  <a:pt x="2882067" y="304818"/>
                </a:lnTo>
                <a:cubicBezTo>
                  <a:pt x="2895921" y="295582"/>
                  <a:pt x="2908039" y="282956"/>
                  <a:pt x="2923630" y="277109"/>
                </a:cubicBezTo>
                <a:cubicBezTo>
                  <a:pt x="2945679" y="268841"/>
                  <a:pt x="2969915" y="268363"/>
                  <a:pt x="2992903" y="263254"/>
                </a:cubicBezTo>
                <a:cubicBezTo>
                  <a:pt x="3011491" y="259123"/>
                  <a:pt x="3029848" y="254017"/>
                  <a:pt x="3048321" y="249399"/>
                </a:cubicBezTo>
                <a:cubicBezTo>
                  <a:pt x="3145303" y="184745"/>
                  <a:pt x="3112976" y="221690"/>
                  <a:pt x="3159158" y="152418"/>
                </a:cubicBezTo>
                <a:cubicBezTo>
                  <a:pt x="3149533" y="123544"/>
                  <a:pt x="3136616" y="78262"/>
                  <a:pt x="3117594" y="55436"/>
                </a:cubicBezTo>
                <a:cubicBezTo>
                  <a:pt x="3106934" y="42644"/>
                  <a:pt x="3092639" y="28913"/>
                  <a:pt x="3076030" y="27727"/>
                </a:cubicBezTo>
                <a:cubicBezTo>
                  <a:pt x="2896320" y="14890"/>
                  <a:pt x="2715812" y="18490"/>
                  <a:pt x="2535703" y="13872"/>
                </a:cubicBezTo>
                <a:cubicBezTo>
                  <a:pt x="2517230" y="9254"/>
                  <a:pt x="2499320" y="-483"/>
                  <a:pt x="2480285" y="18"/>
                </a:cubicBezTo>
                <a:cubicBezTo>
                  <a:pt x="2323050" y="4156"/>
                  <a:pt x="2166056" y="15664"/>
                  <a:pt x="2009230" y="27727"/>
                </a:cubicBezTo>
                <a:cubicBezTo>
                  <a:pt x="1983820" y="29682"/>
                  <a:pt x="1912236" y="48512"/>
                  <a:pt x="1884539" y="55436"/>
                </a:cubicBezTo>
                <a:cubicBezTo>
                  <a:pt x="1870685" y="64672"/>
                  <a:pt x="1857869" y="75699"/>
                  <a:pt x="1842976" y="83145"/>
                </a:cubicBezTo>
                <a:cubicBezTo>
                  <a:pt x="1829914" y="89676"/>
                  <a:pt x="1813935" y="89485"/>
                  <a:pt x="1801412" y="96999"/>
                </a:cubicBezTo>
                <a:cubicBezTo>
                  <a:pt x="1790211" y="103720"/>
                  <a:pt x="1785386" y="118867"/>
                  <a:pt x="1773703" y="124709"/>
                </a:cubicBezTo>
                <a:cubicBezTo>
                  <a:pt x="1747579" y="137771"/>
                  <a:pt x="1718285" y="143182"/>
                  <a:pt x="1690576" y="152418"/>
                </a:cubicBezTo>
                <a:cubicBezTo>
                  <a:pt x="1513130" y="211566"/>
                  <a:pt x="1663547" y="165803"/>
                  <a:pt x="1219521" y="180127"/>
                </a:cubicBezTo>
                <a:lnTo>
                  <a:pt x="1136394" y="207836"/>
                </a:lnTo>
                <a:lnTo>
                  <a:pt x="1094830" y="221690"/>
                </a:lnTo>
                <a:cubicBezTo>
                  <a:pt x="1080976" y="230926"/>
                  <a:pt x="1068483" y="242636"/>
                  <a:pt x="1053267" y="249399"/>
                </a:cubicBezTo>
                <a:cubicBezTo>
                  <a:pt x="1026576" y="261262"/>
                  <a:pt x="997848" y="267872"/>
                  <a:pt x="970139" y="277109"/>
                </a:cubicBezTo>
                <a:cubicBezTo>
                  <a:pt x="788315" y="337717"/>
                  <a:pt x="943107" y="290509"/>
                  <a:pt x="485230" y="304818"/>
                </a:cubicBezTo>
                <a:cubicBezTo>
                  <a:pt x="462139" y="309436"/>
                  <a:pt x="439148" y="314580"/>
                  <a:pt x="415958" y="318672"/>
                </a:cubicBezTo>
                <a:lnTo>
                  <a:pt x="249703" y="346381"/>
                </a:lnTo>
                <a:cubicBezTo>
                  <a:pt x="203074" y="361924"/>
                  <a:pt x="200656" y="360553"/>
                  <a:pt x="152721" y="387945"/>
                </a:cubicBezTo>
                <a:cubicBezTo>
                  <a:pt x="138264" y="396206"/>
                  <a:pt x="123603" y="404592"/>
                  <a:pt x="111158" y="415654"/>
                </a:cubicBezTo>
                <a:cubicBezTo>
                  <a:pt x="81869" y="441688"/>
                  <a:pt x="28030" y="498781"/>
                  <a:pt x="28030" y="498781"/>
                </a:cubicBezTo>
                <a:cubicBezTo>
                  <a:pt x="22439" y="515553"/>
                  <a:pt x="-22284" y="594304"/>
                  <a:pt x="14176" y="623472"/>
                </a:cubicBezTo>
                <a:cubicBezTo>
                  <a:pt x="29045" y="635367"/>
                  <a:pt x="51121" y="632709"/>
                  <a:pt x="69594" y="637327"/>
                </a:cubicBezTo>
                <a:cubicBezTo>
                  <a:pt x="149264" y="690440"/>
                  <a:pt x="140062" y="692745"/>
                  <a:pt x="291267" y="692745"/>
                </a:cubicBezTo>
                <a:cubicBezTo>
                  <a:pt x="311920" y="692745"/>
                  <a:pt x="328212" y="674272"/>
                  <a:pt x="346685" y="665036"/>
                </a:cubicBezTo>
                <a:cubicBezTo>
                  <a:pt x="351303" y="628090"/>
                  <a:pt x="349840" y="589862"/>
                  <a:pt x="360539" y="554199"/>
                </a:cubicBezTo>
                <a:cubicBezTo>
                  <a:pt x="364292" y="541688"/>
                  <a:pt x="375364" y="528637"/>
                  <a:pt x="388249" y="526490"/>
                </a:cubicBezTo>
                <a:cubicBezTo>
                  <a:pt x="407031" y="523360"/>
                  <a:pt x="425194" y="535727"/>
                  <a:pt x="443667" y="540345"/>
                </a:cubicBezTo>
                <a:cubicBezTo>
                  <a:pt x="457521" y="549581"/>
                  <a:pt x="474265" y="555523"/>
                  <a:pt x="485230" y="568054"/>
                </a:cubicBezTo>
                <a:cubicBezTo>
                  <a:pt x="507160" y="593116"/>
                  <a:pt x="540649" y="651181"/>
                  <a:pt x="540649" y="651181"/>
                </a:cubicBezTo>
                <a:cubicBezTo>
                  <a:pt x="536031" y="715836"/>
                  <a:pt x="538059" y="781312"/>
                  <a:pt x="526794" y="845145"/>
                </a:cubicBezTo>
                <a:cubicBezTo>
                  <a:pt x="523900" y="861543"/>
                  <a:pt x="506532" y="871816"/>
                  <a:pt x="499085" y="886709"/>
                </a:cubicBezTo>
                <a:cubicBezTo>
                  <a:pt x="441724" y="1001430"/>
                  <a:pt x="536932" y="850718"/>
                  <a:pt x="457521" y="969836"/>
                </a:cubicBezTo>
                <a:cubicBezTo>
                  <a:pt x="452903" y="983690"/>
                  <a:pt x="451180" y="998876"/>
                  <a:pt x="443667" y="1011399"/>
                </a:cubicBezTo>
                <a:cubicBezTo>
                  <a:pt x="436947" y="1022600"/>
                  <a:pt x="421800" y="1027426"/>
                  <a:pt x="415958" y="1039109"/>
                </a:cubicBezTo>
                <a:cubicBezTo>
                  <a:pt x="407443" y="1056140"/>
                  <a:pt x="407334" y="1076218"/>
                  <a:pt x="402103" y="1094527"/>
                </a:cubicBezTo>
                <a:cubicBezTo>
                  <a:pt x="398091" y="1108569"/>
                  <a:pt x="392867" y="1122236"/>
                  <a:pt x="388249" y="1136090"/>
                </a:cubicBezTo>
                <a:cubicBezTo>
                  <a:pt x="389050" y="1144097"/>
                  <a:pt x="391990" y="1276253"/>
                  <a:pt x="415958" y="1316199"/>
                </a:cubicBezTo>
                <a:cubicBezTo>
                  <a:pt x="422679" y="1327400"/>
                  <a:pt x="434431" y="1334672"/>
                  <a:pt x="443667" y="1343909"/>
                </a:cubicBezTo>
                <a:cubicBezTo>
                  <a:pt x="476608" y="1442735"/>
                  <a:pt x="429899" y="1323256"/>
                  <a:pt x="499085" y="1427036"/>
                </a:cubicBezTo>
                <a:cubicBezTo>
                  <a:pt x="507186" y="1439187"/>
                  <a:pt x="507186" y="1455176"/>
                  <a:pt x="512939" y="1468599"/>
                </a:cubicBezTo>
                <a:cubicBezTo>
                  <a:pt x="521075" y="1487583"/>
                  <a:pt x="532513" y="1505034"/>
                  <a:pt x="540649" y="1524018"/>
                </a:cubicBezTo>
                <a:cubicBezTo>
                  <a:pt x="546402" y="1537441"/>
                  <a:pt x="547972" y="1552519"/>
                  <a:pt x="554503" y="1565581"/>
                </a:cubicBezTo>
                <a:cubicBezTo>
                  <a:pt x="561950" y="1580474"/>
                  <a:pt x="574765" y="1592252"/>
                  <a:pt x="582212" y="1607145"/>
                </a:cubicBezTo>
                <a:cubicBezTo>
                  <a:pt x="588743" y="1620207"/>
                  <a:pt x="590314" y="1635286"/>
                  <a:pt x="596067" y="1648709"/>
                </a:cubicBezTo>
                <a:cubicBezTo>
                  <a:pt x="617161" y="1697928"/>
                  <a:pt x="623656" y="1703947"/>
                  <a:pt x="651485" y="1745690"/>
                </a:cubicBezTo>
                <a:cubicBezTo>
                  <a:pt x="656103" y="1759545"/>
                  <a:pt x="656577" y="1775571"/>
                  <a:pt x="665339" y="1787254"/>
                </a:cubicBezTo>
                <a:cubicBezTo>
                  <a:pt x="672867" y="1797291"/>
                  <a:pt x="744929" y="1874621"/>
                  <a:pt x="776176" y="1884236"/>
                </a:cubicBezTo>
                <a:cubicBezTo>
                  <a:pt x="821190" y="1898086"/>
                  <a:pt x="868670" y="1902077"/>
                  <a:pt x="914721" y="1911945"/>
                </a:cubicBezTo>
                <a:cubicBezTo>
                  <a:pt x="933339" y="1915935"/>
                  <a:pt x="951901" y="1920328"/>
                  <a:pt x="970139" y="1925799"/>
                </a:cubicBezTo>
                <a:cubicBezTo>
                  <a:pt x="998115" y="1934192"/>
                  <a:pt x="1025558" y="1944272"/>
                  <a:pt x="1053267" y="1953509"/>
                </a:cubicBezTo>
                <a:lnTo>
                  <a:pt x="1094830" y="1967363"/>
                </a:lnTo>
                <a:cubicBezTo>
                  <a:pt x="1108685" y="1971981"/>
                  <a:pt x="1124243" y="1973117"/>
                  <a:pt x="1136394" y="1981218"/>
                </a:cubicBezTo>
                <a:cubicBezTo>
                  <a:pt x="1237665" y="2048731"/>
                  <a:pt x="1110323" y="1966320"/>
                  <a:pt x="1233376" y="2036636"/>
                </a:cubicBezTo>
                <a:cubicBezTo>
                  <a:pt x="1247833" y="2044897"/>
                  <a:pt x="1261085" y="2055109"/>
                  <a:pt x="1274939" y="2064345"/>
                </a:cubicBezTo>
                <a:cubicBezTo>
                  <a:pt x="1279557" y="2087436"/>
                  <a:pt x="1265949" y="2127907"/>
                  <a:pt x="1288794" y="2133618"/>
                </a:cubicBezTo>
                <a:cubicBezTo>
                  <a:pt x="1311196" y="2139218"/>
                  <a:pt x="1325349" y="2100740"/>
                  <a:pt x="1330358" y="2078199"/>
                </a:cubicBezTo>
                <a:cubicBezTo>
                  <a:pt x="1335466" y="2055212"/>
                  <a:pt x="1320374" y="2032155"/>
                  <a:pt x="1316503" y="2008927"/>
                </a:cubicBezTo>
                <a:cubicBezTo>
                  <a:pt x="1315744" y="2004372"/>
                  <a:pt x="1339594" y="2015854"/>
                  <a:pt x="1330358" y="200892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490306" y="2327564"/>
            <a:ext cx="1128203" cy="2022763"/>
          </a:xfrm>
          <a:custGeom>
            <a:avLst/>
            <a:gdLst>
              <a:gd name="connsiteX0" fmla="*/ 712567 w 1128203"/>
              <a:gd name="connsiteY0" fmla="*/ 1939636 h 2022763"/>
              <a:gd name="connsiteX1" fmla="*/ 560167 w 1128203"/>
              <a:gd name="connsiteY1" fmla="*/ 1925781 h 2022763"/>
              <a:gd name="connsiteX2" fmla="*/ 532458 w 1128203"/>
              <a:gd name="connsiteY2" fmla="*/ 1884218 h 2022763"/>
              <a:gd name="connsiteX3" fmla="*/ 574021 w 1128203"/>
              <a:gd name="connsiteY3" fmla="*/ 1676400 h 2022763"/>
              <a:gd name="connsiteX4" fmla="*/ 601730 w 1128203"/>
              <a:gd name="connsiteY4" fmla="*/ 1620981 h 2022763"/>
              <a:gd name="connsiteX5" fmla="*/ 615585 w 1128203"/>
              <a:gd name="connsiteY5" fmla="*/ 1496291 h 2022763"/>
              <a:gd name="connsiteX6" fmla="*/ 754130 w 1128203"/>
              <a:gd name="connsiteY6" fmla="*/ 1427018 h 2022763"/>
              <a:gd name="connsiteX7" fmla="*/ 726421 w 1128203"/>
              <a:gd name="connsiteY7" fmla="*/ 1385454 h 2022763"/>
              <a:gd name="connsiteX8" fmla="*/ 837258 w 1128203"/>
              <a:gd name="connsiteY8" fmla="*/ 1357745 h 2022763"/>
              <a:gd name="connsiteX9" fmla="*/ 878821 w 1128203"/>
              <a:gd name="connsiteY9" fmla="*/ 1343891 h 2022763"/>
              <a:gd name="connsiteX10" fmla="*/ 892676 w 1128203"/>
              <a:gd name="connsiteY10" fmla="*/ 1302327 h 2022763"/>
              <a:gd name="connsiteX11" fmla="*/ 864967 w 1128203"/>
              <a:gd name="connsiteY11" fmla="*/ 1205345 h 2022763"/>
              <a:gd name="connsiteX12" fmla="*/ 892676 w 1128203"/>
              <a:gd name="connsiteY12" fmla="*/ 1163781 h 2022763"/>
              <a:gd name="connsiteX13" fmla="*/ 934239 w 1128203"/>
              <a:gd name="connsiteY13" fmla="*/ 1136072 h 2022763"/>
              <a:gd name="connsiteX14" fmla="*/ 961949 w 1128203"/>
              <a:gd name="connsiteY14" fmla="*/ 1052945 h 2022763"/>
              <a:gd name="connsiteX15" fmla="*/ 975803 w 1128203"/>
              <a:gd name="connsiteY15" fmla="*/ 1011381 h 2022763"/>
              <a:gd name="connsiteX16" fmla="*/ 1003512 w 1128203"/>
              <a:gd name="connsiteY16" fmla="*/ 969818 h 2022763"/>
              <a:gd name="connsiteX17" fmla="*/ 1031221 w 1128203"/>
              <a:gd name="connsiteY17" fmla="*/ 886691 h 2022763"/>
              <a:gd name="connsiteX18" fmla="*/ 1058930 w 1128203"/>
              <a:gd name="connsiteY18" fmla="*/ 803563 h 2022763"/>
              <a:gd name="connsiteX19" fmla="*/ 1072785 w 1128203"/>
              <a:gd name="connsiteY19" fmla="*/ 762000 h 2022763"/>
              <a:gd name="connsiteX20" fmla="*/ 1086639 w 1128203"/>
              <a:gd name="connsiteY20" fmla="*/ 720436 h 2022763"/>
              <a:gd name="connsiteX21" fmla="*/ 1114349 w 1128203"/>
              <a:gd name="connsiteY21" fmla="*/ 692727 h 2022763"/>
              <a:gd name="connsiteX22" fmla="*/ 1128203 w 1128203"/>
              <a:gd name="connsiteY22" fmla="*/ 554181 h 2022763"/>
              <a:gd name="connsiteX23" fmla="*/ 1114349 w 1128203"/>
              <a:gd name="connsiteY23" fmla="*/ 484909 h 2022763"/>
              <a:gd name="connsiteX24" fmla="*/ 1072785 w 1128203"/>
              <a:gd name="connsiteY24" fmla="*/ 443345 h 2022763"/>
              <a:gd name="connsiteX25" fmla="*/ 851112 w 1128203"/>
              <a:gd name="connsiteY25" fmla="*/ 387927 h 2022763"/>
              <a:gd name="connsiteX26" fmla="*/ 795694 w 1128203"/>
              <a:gd name="connsiteY26" fmla="*/ 304800 h 2022763"/>
              <a:gd name="connsiteX27" fmla="*/ 781839 w 1128203"/>
              <a:gd name="connsiteY27" fmla="*/ 235527 h 2022763"/>
              <a:gd name="connsiteX28" fmla="*/ 629439 w 1128203"/>
              <a:gd name="connsiteY28" fmla="*/ 180109 h 2022763"/>
              <a:gd name="connsiteX29" fmla="*/ 587876 w 1128203"/>
              <a:gd name="connsiteY29" fmla="*/ 83127 h 2022763"/>
              <a:gd name="connsiteX30" fmla="*/ 560167 w 1128203"/>
              <a:gd name="connsiteY30" fmla="*/ 41563 h 2022763"/>
              <a:gd name="connsiteX31" fmla="*/ 518603 w 1128203"/>
              <a:gd name="connsiteY31" fmla="*/ 27709 h 2022763"/>
              <a:gd name="connsiteX32" fmla="*/ 435476 w 1128203"/>
              <a:gd name="connsiteY32" fmla="*/ 69272 h 2022763"/>
              <a:gd name="connsiteX33" fmla="*/ 380058 w 1128203"/>
              <a:gd name="connsiteY33" fmla="*/ 55418 h 2022763"/>
              <a:gd name="connsiteX34" fmla="*/ 296930 w 1128203"/>
              <a:gd name="connsiteY34" fmla="*/ 0 h 2022763"/>
              <a:gd name="connsiteX35" fmla="*/ 241512 w 1128203"/>
              <a:gd name="connsiteY35" fmla="*/ 13854 h 2022763"/>
              <a:gd name="connsiteX36" fmla="*/ 199949 w 1128203"/>
              <a:gd name="connsiteY36" fmla="*/ 41563 h 2022763"/>
              <a:gd name="connsiteX37" fmla="*/ 144530 w 1128203"/>
              <a:gd name="connsiteY37" fmla="*/ 69272 h 2022763"/>
              <a:gd name="connsiteX38" fmla="*/ 130676 w 1128203"/>
              <a:gd name="connsiteY38" fmla="*/ 110836 h 2022763"/>
              <a:gd name="connsiteX39" fmla="*/ 116821 w 1128203"/>
              <a:gd name="connsiteY39" fmla="*/ 235527 h 2022763"/>
              <a:gd name="connsiteX40" fmla="*/ 75258 w 1128203"/>
              <a:gd name="connsiteY40" fmla="*/ 263236 h 2022763"/>
              <a:gd name="connsiteX41" fmla="*/ 47549 w 1128203"/>
              <a:gd name="connsiteY41" fmla="*/ 360218 h 2022763"/>
              <a:gd name="connsiteX42" fmla="*/ 19839 w 1128203"/>
              <a:gd name="connsiteY42" fmla="*/ 387927 h 2022763"/>
              <a:gd name="connsiteX43" fmla="*/ 19839 w 1128203"/>
              <a:gd name="connsiteY43" fmla="*/ 568036 h 2022763"/>
              <a:gd name="connsiteX44" fmla="*/ 47549 w 1128203"/>
              <a:gd name="connsiteY44" fmla="*/ 595745 h 2022763"/>
              <a:gd name="connsiteX45" fmla="*/ 102967 w 1128203"/>
              <a:gd name="connsiteY45" fmla="*/ 678872 h 2022763"/>
              <a:gd name="connsiteX46" fmla="*/ 130676 w 1128203"/>
              <a:gd name="connsiteY46" fmla="*/ 720436 h 2022763"/>
              <a:gd name="connsiteX47" fmla="*/ 186094 w 1128203"/>
              <a:gd name="connsiteY47" fmla="*/ 803563 h 2022763"/>
              <a:gd name="connsiteX48" fmla="*/ 213803 w 1128203"/>
              <a:gd name="connsiteY48" fmla="*/ 845127 h 2022763"/>
              <a:gd name="connsiteX49" fmla="*/ 310785 w 1128203"/>
              <a:gd name="connsiteY49" fmla="*/ 872836 h 2022763"/>
              <a:gd name="connsiteX50" fmla="*/ 324639 w 1128203"/>
              <a:gd name="connsiteY50" fmla="*/ 914400 h 2022763"/>
              <a:gd name="connsiteX51" fmla="*/ 352349 w 1128203"/>
              <a:gd name="connsiteY51" fmla="*/ 1316181 h 2022763"/>
              <a:gd name="connsiteX52" fmla="*/ 380058 w 1128203"/>
              <a:gd name="connsiteY52" fmla="*/ 1413163 h 2022763"/>
              <a:gd name="connsiteX53" fmla="*/ 407767 w 1128203"/>
              <a:gd name="connsiteY53" fmla="*/ 1510145 h 2022763"/>
              <a:gd name="connsiteX54" fmla="*/ 421621 w 1128203"/>
              <a:gd name="connsiteY54" fmla="*/ 1773381 h 2022763"/>
              <a:gd name="connsiteX55" fmla="*/ 435476 w 1128203"/>
              <a:gd name="connsiteY55" fmla="*/ 1814945 h 2022763"/>
              <a:gd name="connsiteX56" fmla="*/ 449330 w 1128203"/>
              <a:gd name="connsiteY56" fmla="*/ 1870363 h 2022763"/>
              <a:gd name="connsiteX57" fmla="*/ 490894 w 1128203"/>
              <a:gd name="connsiteY57" fmla="*/ 1953491 h 2022763"/>
              <a:gd name="connsiteX58" fmla="*/ 615585 w 1128203"/>
              <a:gd name="connsiteY58" fmla="*/ 2022763 h 2022763"/>
              <a:gd name="connsiteX59" fmla="*/ 823403 w 1128203"/>
              <a:gd name="connsiteY59" fmla="*/ 2008909 h 2022763"/>
              <a:gd name="connsiteX60" fmla="*/ 809549 w 1128203"/>
              <a:gd name="connsiteY60" fmla="*/ 1967345 h 2022763"/>
              <a:gd name="connsiteX61" fmla="*/ 740276 w 1128203"/>
              <a:gd name="connsiteY61" fmla="*/ 1911927 h 2022763"/>
              <a:gd name="connsiteX62" fmla="*/ 712567 w 1128203"/>
              <a:gd name="connsiteY62" fmla="*/ 1939636 h 20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28203" h="2022763">
                <a:moveTo>
                  <a:pt x="712567" y="1939636"/>
                </a:moveTo>
                <a:cubicBezTo>
                  <a:pt x="682549" y="1941945"/>
                  <a:pt x="608921" y="1940782"/>
                  <a:pt x="560167" y="1925781"/>
                </a:cubicBezTo>
                <a:cubicBezTo>
                  <a:pt x="544252" y="1920884"/>
                  <a:pt x="533841" y="1900811"/>
                  <a:pt x="532458" y="1884218"/>
                </a:cubicBezTo>
                <a:cubicBezTo>
                  <a:pt x="528104" y="1831971"/>
                  <a:pt x="548057" y="1728329"/>
                  <a:pt x="574021" y="1676400"/>
                </a:cubicBezTo>
                <a:lnTo>
                  <a:pt x="601730" y="1620981"/>
                </a:lnTo>
                <a:cubicBezTo>
                  <a:pt x="606348" y="1579418"/>
                  <a:pt x="583459" y="1523063"/>
                  <a:pt x="615585" y="1496291"/>
                </a:cubicBezTo>
                <a:cubicBezTo>
                  <a:pt x="709796" y="1417782"/>
                  <a:pt x="809157" y="1555413"/>
                  <a:pt x="754130" y="1427018"/>
                </a:cubicBezTo>
                <a:cubicBezTo>
                  <a:pt x="747571" y="1411713"/>
                  <a:pt x="735657" y="1399309"/>
                  <a:pt x="726421" y="1385454"/>
                </a:cubicBezTo>
                <a:cubicBezTo>
                  <a:pt x="821433" y="1353785"/>
                  <a:pt x="703505" y="1391183"/>
                  <a:pt x="837258" y="1357745"/>
                </a:cubicBezTo>
                <a:cubicBezTo>
                  <a:pt x="851426" y="1354203"/>
                  <a:pt x="864967" y="1348509"/>
                  <a:pt x="878821" y="1343891"/>
                </a:cubicBezTo>
                <a:cubicBezTo>
                  <a:pt x="883439" y="1330036"/>
                  <a:pt x="892676" y="1316931"/>
                  <a:pt x="892676" y="1302327"/>
                </a:cubicBezTo>
                <a:cubicBezTo>
                  <a:pt x="892676" y="1284935"/>
                  <a:pt x="871499" y="1224942"/>
                  <a:pt x="864967" y="1205345"/>
                </a:cubicBezTo>
                <a:cubicBezTo>
                  <a:pt x="874203" y="1191490"/>
                  <a:pt x="880902" y="1175555"/>
                  <a:pt x="892676" y="1163781"/>
                </a:cubicBezTo>
                <a:cubicBezTo>
                  <a:pt x="904450" y="1152007"/>
                  <a:pt x="925414" y="1150192"/>
                  <a:pt x="934239" y="1136072"/>
                </a:cubicBezTo>
                <a:cubicBezTo>
                  <a:pt x="949719" y="1111304"/>
                  <a:pt x="952713" y="1080654"/>
                  <a:pt x="961949" y="1052945"/>
                </a:cubicBezTo>
                <a:cubicBezTo>
                  <a:pt x="966567" y="1039090"/>
                  <a:pt x="967702" y="1023532"/>
                  <a:pt x="975803" y="1011381"/>
                </a:cubicBezTo>
                <a:cubicBezTo>
                  <a:pt x="985039" y="997527"/>
                  <a:pt x="996749" y="985034"/>
                  <a:pt x="1003512" y="969818"/>
                </a:cubicBezTo>
                <a:cubicBezTo>
                  <a:pt x="1015374" y="943128"/>
                  <a:pt x="1021985" y="914400"/>
                  <a:pt x="1031221" y="886691"/>
                </a:cubicBezTo>
                <a:lnTo>
                  <a:pt x="1058930" y="803563"/>
                </a:lnTo>
                <a:lnTo>
                  <a:pt x="1072785" y="762000"/>
                </a:lnTo>
                <a:cubicBezTo>
                  <a:pt x="1077403" y="748145"/>
                  <a:pt x="1076312" y="730762"/>
                  <a:pt x="1086639" y="720436"/>
                </a:cubicBezTo>
                <a:lnTo>
                  <a:pt x="1114349" y="692727"/>
                </a:lnTo>
                <a:cubicBezTo>
                  <a:pt x="1118967" y="646545"/>
                  <a:pt x="1128203" y="600593"/>
                  <a:pt x="1128203" y="554181"/>
                </a:cubicBezTo>
                <a:cubicBezTo>
                  <a:pt x="1128203" y="530633"/>
                  <a:pt x="1124880" y="505971"/>
                  <a:pt x="1114349" y="484909"/>
                </a:cubicBezTo>
                <a:cubicBezTo>
                  <a:pt x="1105587" y="467384"/>
                  <a:pt x="1089913" y="452860"/>
                  <a:pt x="1072785" y="443345"/>
                </a:cubicBezTo>
                <a:cubicBezTo>
                  <a:pt x="1024857" y="416718"/>
                  <a:pt x="889497" y="395604"/>
                  <a:pt x="851112" y="387927"/>
                </a:cubicBezTo>
                <a:cubicBezTo>
                  <a:pt x="832639" y="360218"/>
                  <a:pt x="802225" y="337455"/>
                  <a:pt x="795694" y="304800"/>
                </a:cubicBezTo>
                <a:cubicBezTo>
                  <a:pt x="791076" y="281709"/>
                  <a:pt x="793522" y="255973"/>
                  <a:pt x="781839" y="235527"/>
                </a:cubicBezTo>
                <a:cubicBezTo>
                  <a:pt x="761492" y="199919"/>
                  <a:pt x="635436" y="181608"/>
                  <a:pt x="629439" y="180109"/>
                </a:cubicBezTo>
                <a:cubicBezTo>
                  <a:pt x="613896" y="133477"/>
                  <a:pt x="615269" y="131065"/>
                  <a:pt x="587876" y="83127"/>
                </a:cubicBezTo>
                <a:cubicBezTo>
                  <a:pt x="579615" y="68670"/>
                  <a:pt x="573169" y="51965"/>
                  <a:pt x="560167" y="41563"/>
                </a:cubicBezTo>
                <a:cubicBezTo>
                  <a:pt x="548763" y="32440"/>
                  <a:pt x="532458" y="32327"/>
                  <a:pt x="518603" y="27709"/>
                </a:cubicBezTo>
                <a:cubicBezTo>
                  <a:pt x="497588" y="41719"/>
                  <a:pt x="464156" y="69272"/>
                  <a:pt x="435476" y="69272"/>
                </a:cubicBezTo>
                <a:cubicBezTo>
                  <a:pt x="416435" y="69272"/>
                  <a:pt x="398531" y="60036"/>
                  <a:pt x="380058" y="55418"/>
                </a:cubicBezTo>
                <a:cubicBezTo>
                  <a:pt x="355067" y="30427"/>
                  <a:pt x="337032" y="0"/>
                  <a:pt x="296930" y="0"/>
                </a:cubicBezTo>
                <a:cubicBezTo>
                  <a:pt x="277889" y="0"/>
                  <a:pt x="259985" y="9236"/>
                  <a:pt x="241512" y="13854"/>
                </a:cubicBezTo>
                <a:cubicBezTo>
                  <a:pt x="227658" y="23090"/>
                  <a:pt x="210351" y="28561"/>
                  <a:pt x="199949" y="41563"/>
                </a:cubicBezTo>
                <a:cubicBezTo>
                  <a:pt x="161059" y="90176"/>
                  <a:pt x="220365" y="94551"/>
                  <a:pt x="144530" y="69272"/>
                </a:cubicBezTo>
                <a:cubicBezTo>
                  <a:pt x="139912" y="83127"/>
                  <a:pt x="133077" y="96431"/>
                  <a:pt x="130676" y="110836"/>
                </a:cubicBezTo>
                <a:cubicBezTo>
                  <a:pt x="123801" y="152086"/>
                  <a:pt x="131112" y="196225"/>
                  <a:pt x="116821" y="235527"/>
                </a:cubicBezTo>
                <a:cubicBezTo>
                  <a:pt x="111131" y="251175"/>
                  <a:pt x="89112" y="254000"/>
                  <a:pt x="75258" y="263236"/>
                </a:cubicBezTo>
                <a:cubicBezTo>
                  <a:pt x="72671" y="273582"/>
                  <a:pt x="56065" y="346025"/>
                  <a:pt x="47549" y="360218"/>
                </a:cubicBezTo>
                <a:cubicBezTo>
                  <a:pt x="40828" y="371419"/>
                  <a:pt x="29076" y="378691"/>
                  <a:pt x="19839" y="387927"/>
                </a:cubicBezTo>
                <a:cubicBezTo>
                  <a:pt x="-4562" y="461135"/>
                  <a:pt x="-8589" y="454325"/>
                  <a:pt x="19839" y="568036"/>
                </a:cubicBezTo>
                <a:cubicBezTo>
                  <a:pt x="23007" y="580708"/>
                  <a:pt x="39712" y="585295"/>
                  <a:pt x="47549" y="595745"/>
                </a:cubicBezTo>
                <a:cubicBezTo>
                  <a:pt x="67530" y="622387"/>
                  <a:pt x="84494" y="651163"/>
                  <a:pt x="102967" y="678872"/>
                </a:cubicBezTo>
                <a:lnTo>
                  <a:pt x="130676" y="720436"/>
                </a:lnTo>
                <a:cubicBezTo>
                  <a:pt x="155862" y="821185"/>
                  <a:pt x="122308" y="739777"/>
                  <a:pt x="186094" y="803563"/>
                </a:cubicBezTo>
                <a:cubicBezTo>
                  <a:pt x="197868" y="815337"/>
                  <a:pt x="200801" y="834725"/>
                  <a:pt x="213803" y="845127"/>
                </a:cubicBezTo>
                <a:cubicBezTo>
                  <a:pt x="222835" y="852353"/>
                  <a:pt x="307168" y="871932"/>
                  <a:pt x="310785" y="872836"/>
                </a:cubicBezTo>
                <a:cubicBezTo>
                  <a:pt x="315403" y="886691"/>
                  <a:pt x="322027" y="900032"/>
                  <a:pt x="324639" y="914400"/>
                </a:cubicBezTo>
                <a:cubicBezTo>
                  <a:pt x="348565" y="1045992"/>
                  <a:pt x="341867" y="1185150"/>
                  <a:pt x="352349" y="1316181"/>
                </a:cubicBezTo>
                <a:cubicBezTo>
                  <a:pt x="354756" y="1346269"/>
                  <a:pt x="371677" y="1383829"/>
                  <a:pt x="380058" y="1413163"/>
                </a:cubicBezTo>
                <a:cubicBezTo>
                  <a:pt x="414854" y="1534947"/>
                  <a:pt x="374545" y="1410483"/>
                  <a:pt x="407767" y="1510145"/>
                </a:cubicBezTo>
                <a:cubicBezTo>
                  <a:pt x="412385" y="1597890"/>
                  <a:pt x="413666" y="1685875"/>
                  <a:pt x="421621" y="1773381"/>
                </a:cubicBezTo>
                <a:cubicBezTo>
                  <a:pt x="422943" y="1787925"/>
                  <a:pt x="431464" y="1800903"/>
                  <a:pt x="435476" y="1814945"/>
                </a:cubicBezTo>
                <a:cubicBezTo>
                  <a:pt x="440707" y="1833254"/>
                  <a:pt x="444099" y="1852054"/>
                  <a:pt x="449330" y="1870363"/>
                </a:cubicBezTo>
                <a:cubicBezTo>
                  <a:pt x="457330" y="1898363"/>
                  <a:pt x="467764" y="1933252"/>
                  <a:pt x="490894" y="1953491"/>
                </a:cubicBezTo>
                <a:cubicBezTo>
                  <a:pt x="549527" y="2004795"/>
                  <a:pt x="558498" y="2003735"/>
                  <a:pt x="615585" y="2022763"/>
                </a:cubicBezTo>
                <a:cubicBezTo>
                  <a:pt x="684858" y="2018145"/>
                  <a:pt x="756648" y="2027982"/>
                  <a:pt x="823403" y="2008909"/>
                </a:cubicBezTo>
                <a:cubicBezTo>
                  <a:pt x="837445" y="2004897"/>
                  <a:pt x="817063" y="1979868"/>
                  <a:pt x="809549" y="1967345"/>
                </a:cubicBezTo>
                <a:cubicBezTo>
                  <a:pt x="795043" y="1943168"/>
                  <a:pt x="760867" y="1927371"/>
                  <a:pt x="740276" y="1911927"/>
                </a:cubicBezTo>
                <a:cubicBezTo>
                  <a:pt x="735051" y="1908008"/>
                  <a:pt x="742585" y="1937327"/>
                  <a:pt x="712567" y="193963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24558" y="1592951"/>
            <a:ext cx="1769217" cy="2078504"/>
          </a:xfrm>
          <a:custGeom>
            <a:avLst/>
            <a:gdLst>
              <a:gd name="connsiteX0" fmla="*/ 75842 w 1769217"/>
              <a:gd name="connsiteY0" fmla="*/ 693049 h 2078504"/>
              <a:gd name="connsiteX1" fmla="*/ 34278 w 1769217"/>
              <a:gd name="connsiteY1" fmla="*/ 623776 h 2078504"/>
              <a:gd name="connsiteX2" fmla="*/ 34278 w 1769217"/>
              <a:gd name="connsiteY2" fmla="*/ 443667 h 2078504"/>
              <a:gd name="connsiteX3" fmla="*/ 61987 w 1769217"/>
              <a:gd name="connsiteY3" fmla="*/ 402104 h 2078504"/>
              <a:gd name="connsiteX4" fmla="*/ 103551 w 1769217"/>
              <a:gd name="connsiteY4" fmla="*/ 374394 h 2078504"/>
              <a:gd name="connsiteX5" fmla="*/ 131260 w 1769217"/>
              <a:gd name="connsiteY5" fmla="*/ 332831 h 2078504"/>
              <a:gd name="connsiteX6" fmla="*/ 172824 w 1769217"/>
              <a:gd name="connsiteY6" fmla="*/ 291267 h 2078504"/>
              <a:gd name="connsiteX7" fmla="*/ 214387 w 1769217"/>
              <a:gd name="connsiteY7" fmla="*/ 166576 h 2078504"/>
              <a:gd name="connsiteX8" fmla="*/ 255951 w 1769217"/>
              <a:gd name="connsiteY8" fmla="*/ 83449 h 2078504"/>
              <a:gd name="connsiteX9" fmla="*/ 297515 w 1769217"/>
              <a:gd name="connsiteY9" fmla="*/ 69594 h 2078504"/>
              <a:gd name="connsiteX10" fmla="*/ 394497 w 1769217"/>
              <a:gd name="connsiteY10" fmla="*/ 28031 h 2078504"/>
              <a:gd name="connsiteX11" fmla="*/ 643878 w 1769217"/>
              <a:gd name="connsiteY11" fmla="*/ 14176 h 2078504"/>
              <a:gd name="connsiteX12" fmla="*/ 685442 w 1769217"/>
              <a:gd name="connsiteY12" fmla="*/ 322 h 2078504"/>
              <a:gd name="connsiteX13" fmla="*/ 768569 w 1769217"/>
              <a:gd name="connsiteY13" fmla="*/ 83449 h 2078504"/>
              <a:gd name="connsiteX14" fmla="*/ 810133 w 1769217"/>
              <a:gd name="connsiteY14" fmla="*/ 125013 h 2078504"/>
              <a:gd name="connsiteX15" fmla="*/ 837842 w 1769217"/>
              <a:gd name="connsiteY15" fmla="*/ 166576 h 2078504"/>
              <a:gd name="connsiteX16" fmla="*/ 879406 w 1769217"/>
              <a:gd name="connsiteY16" fmla="*/ 221994 h 2078504"/>
              <a:gd name="connsiteX17" fmla="*/ 948678 w 1769217"/>
              <a:gd name="connsiteY17" fmla="*/ 208140 h 2078504"/>
              <a:gd name="connsiteX18" fmla="*/ 990242 w 1769217"/>
              <a:gd name="connsiteY18" fmla="*/ 180431 h 2078504"/>
              <a:gd name="connsiteX19" fmla="*/ 1101078 w 1769217"/>
              <a:gd name="connsiteY19" fmla="*/ 152722 h 2078504"/>
              <a:gd name="connsiteX20" fmla="*/ 1142642 w 1769217"/>
              <a:gd name="connsiteY20" fmla="*/ 138867 h 2078504"/>
              <a:gd name="connsiteX21" fmla="*/ 1225769 w 1769217"/>
              <a:gd name="connsiteY21" fmla="*/ 152722 h 2078504"/>
              <a:gd name="connsiteX22" fmla="*/ 1239624 w 1769217"/>
              <a:gd name="connsiteY22" fmla="*/ 194285 h 2078504"/>
              <a:gd name="connsiteX23" fmla="*/ 1281187 w 1769217"/>
              <a:gd name="connsiteY23" fmla="*/ 221994 h 2078504"/>
              <a:gd name="connsiteX24" fmla="*/ 1322751 w 1769217"/>
              <a:gd name="connsiteY24" fmla="*/ 305122 h 2078504"/>
              <a:gd name="connsiteX25" fmla="*/ 1350460 w 1769217"/>
              <a:gd name="connsiteY25" fmla="*/ 346685 h 2078504"/>
              <a:gd name="connsiteX26" fmla="*/ 1378169 w 1769217"/>
              <a:gd name="connsiteY26" fmla="*/ 429813 h 2078504"/>
              <a:gd name="connsiteX27" fmla="*/ 1392024 w 1769217"/>
              <a:gd name="connsiteY27" fmla="*/ 471376 h 2078504"/>
              <a:gd name="connsiteX28" fmla="*/ 1405878 w 1769217"/>
              <a:gd name="connsiteY28" fmla="*/ 512940 h 2078504"/>
              <a:gd name="connsiteX29" fmla="*/ 1461297 w 1769217"/>
              <a:gd name="connsiteY29" fmla="*/ 582213 h 2078504"/>
              <a:gd name="connsiteX30" fmla="*/ 1516715 w 1769217"/>
              <a:gd name="connsiteY30" fmla="*/ 679194 h 2078504"/>
              <a:gd name="connsiteX31" fmla="*/ 1558278 w 1769217"/>
              <a:gd name="connsiteY31" fmla="*/ 706904 h 2078504"/>
              <a:gd name="connsiteX32" fmla="*/ 1613697 w 1769217"/>
              <a:gd name="connsiteY32" fmla="*/ 776176 h 2078504"/>
              <a:gd name="connsiteX33" fmla="*/ 1655260 w 1769217"/>
              <a:gd name="connsiteY33" fmla="*/ 803885 h 2078504"/>
              <a:gd name="connsiteX34" fmla="*/ 1724533 w 1769217"/>
              <a:gd name="connsiteY34" fmla="*/ 817740 h 2078504"/>
              <a:gd name="connsiteX35" fmla="*/ 1766097 w 1769217"/>
              <a:gd name="connsiteY35" fmla="*/ 803885 h 2078504"/>
              <a:gd name="connsiteX36" fmla="*/ 1752242 w 1769217"/>
              <a:gd name="connsiteY36" fmla="*/ 748467 h 2078504"/>
              <a:gd name="connsiteX37" fmla="*/ 1724533 w 1769217"/>
              <a:gd name="connsiteY37" fmla="*/ 831594 h 2078504"/>
              <a:gd name="connsiteX38" fmla="*/ 1682969 w 1769217"/>
              <a:gd name="connsiteY38" fmla="*/ 914722 h 2078504"/>
              <a:gd name="connsiteX39" fmla="*/ 1627551 w 1769217"/>
              <a:gd name="connsiteY39" fmla="*/ 997849 h 2078504"/>
              <a:gd name="connsiteX40" fmla="*/ 1572133 w 1769217"/>
              <a:gd name="connsiteY40" fmla="*/ 1080976 h 2078504"/>
              <a:gd name="connsiteX41" fmla="*/ 1544424 w 1769217"/>
              <a:gd name="connsiteY41" fmla="*/ 1122540 h 2078504"/>
              <a:gd name="connsiteX42" fmla="*/ 1516715 w 1769217"/>
              <a:gd name="connsiteY42" fmla="*/ 1164104 h 2078504"/>
              <a:gd name="connsiteX43" fmla="*/ 1475151 w 1769217"/>
              <a:gd name="connsiteY43" fmla="*/ 1247231 h 2078504"/>
              <a:gd name="connsiteX44" fmla="*/ 1461297 w 1769217"/>
              <a:gd name="connsiteY44" fmla="*/ 1288794 h 2078504"/>
              <a:gd name="connsiteX45" fmla="*/ 1461297 w 1769217"/>
              <a:gd name="connsiteY45" fmla="*/ 1662867 h 2078504"/>
              <a:gd name="connsiteX46" fmla="*/ 1350460 w 1769217"/>
              <a:gd name="connsiteY46" fmla="*/ 1718285 h 2078504"/>
              <a:gd name="connsiteX47" fmla="*/ 1308897 w 1769217"/>
              <a:gd name="connsiteY47" fmla="*/ 1732140 h 2078504"/>
              <a:gd name="connsiteX48" fmla="*/ 1281187 w 1769217"/>
              <a:gd name="connsiteY48" fmla="*/ 1870685 h 2078504"/>
              <a:gd name="connsiteX49" fmla="*/ 1239624 w 1769217"/>
              <a:gd name="connsiteY49" fmla="*/ 1912249 h 2078504"/>
              <a:gd name="connsiteX50" fmla="*/ 1225769 w 1769217"/>
              <a:gd name="connsiteY50" fmla="*/ 1953813 h 2078504"/>
              <a:gd name="connsiteX51" fmla="*/ 1128787 w 1769217"/>
              <a:gd name="connsiteY51" fmla="*/ 2064649 h 2078504"/>
              <a:gd name="connsiteX52" fmla="*/ 1087224 w 1769217"/>
              <a:gd name="connsiteY52" fmla="*/ 2078504 h 2078504"/>
              <a:gd name="connsiteX53" fmla="*/ 948678 w 1769217"/>
              <a:gd name="connsiteY53" fmla="*/ 2064649 h 2078504"/>
              <a:gd name="connsiteX54" fmla="*/ 865551 w 1769217"/>
              <a:gd name="connsiteY54" fmla="*/ 2009231 h 2078504"/>
              <a:gd name="connsiteX55" fmla="*/ 837842 w 1769217"/>
              <a:gd name="connsiteY55" fmla="*/ 1967667 h 2078504"/>
              <a:gd name="connsiteX56" fmla="*/ 823987 w 1769217"/>
              <a:gd name="connsiteY56" fmla="*/ 1912249 h 2078504"/>
              <a:gd name="connsiteX57" fmla="*/ 810133 w 1769217"/>
              <a:gd name="connsiteY57" fmla="*/ 1690576 h 2078504"/>
              <a:gd name="connsiteX58" fmla="*/ 837842 w 1769217"/>
              <a:gd name="connsiteY58" fmla="*/ 1455049 h 2078504"/>
              <a:gd name="connsiteX59" fmla="*/ 865551 w 1769217"/>
              <a:gd name="connsiteY59" fmla="*/ 1399631 h 2078504"/>
              <a:gd name="connsiteX60" fmla="*/ 851697 w 1769217"/>
              <a:gd name="connsiteY60" fmla="*/ 1316504 h 2078504"/>
              <a:gd name="connsiteX61" fmla="*/ 796278 w 1769217"/>
              <a:gd name="connsiteY61" fmla="*/ 1302649 h 2078504"/>
              <a:gd name="connsiteX62" fmla="*/ 782424 w 1769217"/>
              <a:gd name="connsiteY62" fmla="*/ 1247231 h 2078504"/>
              <a:gd name="connsiteX63" fmla="*/ 754715 w 1769217"/>
              <a:gd name="connsiteY63" fmla="*/ 1164104 h 2078504"/>
              <a:gd name="connsiteX64" fmla="*/ 740860 w 1769217"/>
              <a:gd name="connsiteY64" fmla="*/ 1122540 h 2078504"/>
              <a:gd name="connsiteX65" fmla="*/ 727006 w 1769217"/>
              <a:gd name="connsiteY65" fmla="*/ 1025558 h 2078504"/>
              <a:gd name="connsiteX66" fmla="*/ 685442 w 1769217"/>
              <a:gd name="connsiteY66" fmla="*/ 997849 h 2078504"/>
              <a:gd name="connsiteX67" fmla="*/ 533042 w 1769217"/>
              <a:gd name="connsiteY67" fmla="*/ 983994 h 2078504"/>
              <a:gd name="connsiteX68" fmla="*/ 491478 w 1769217"/>
              <a:gd name="connsiteY68" fmla="*/ 942431 h 2078504"/>
              <a:gd name="connsiteX69" fmla="*/ 463769 w 1769217"/>
              <a:gd name="connsiteY69" fmla="*/ 900867 h 2078504"/>
              <a:gd name="connsiteX70" fmla="*/ 422206 w 1769217"/>
              <a:gd name="connsiteY70" fmla="*/ 887013 h 2078504"/>
              <a:gd name="connsiteX71" fmla="*/ 242097 w 1769217"/>
              <a:gd name="connsiteY71" fmla="*/ 900867 h 2078504"/>
              <a:gd name="connsiteX72" fmla="*/ 214387 w 1769217"/>
              <a:gd name="connsiteY72" fmla="*/ 928576 h 2078504"/>
              <a:gd name="connsiteX73" fmla="*/ 158969 w 1769217"/>
              <a:gd name="connsiteY73" fmla="*/ 845449 h 2078504"/>
              <a:gd name="connsiteX74" fmla="*/ 89697 w 1769217"/>
              <a:gd name="connsiteY74" fmla="*/ 734613 h 2078504"/>
              <a:gd name="connsiteX75" fmla="*/ 48133 w 1769217"/>
              <a:gd name="connsiteY75" fmla="*/ 720758 h 2078504"/>
              <a:gd name="connsiteX76" fmla="*/ 6569 w 1769217"/>
              <a:gd name="connsiteY76" fmla="*/ 679194 h 2078504"/>
              <a:gd name="connsiteX77" fmla="*/ 48133 w 1769217"/>
              <a:gd name="connsiteY77" fmla="*/ 540649 h 207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769217" h="2078504">
                <a:moveTo>
                  <a:pt x="75842" y="693049"/>
                </a:moveTo>
                <a:cubicBezTo>
                  <a:pt x="61987" y="669958"/>
                  <a:pt x="46321" y="647862"/>
                  <a:pt x="34278" y="623776"/>
                </a:cubicBezTo>
                <a:cubicBezTo>
                  <a:pt x="5552" y="566324"/>
                  <a:pt x="19592" y="507307"/>
                  <a:pt x="34278" y="443667"/>
                </a:cubicBezTo>
                <a:cubicBezTo>
                  <a:pt x="38022" y="427442"/>
                  <a:pt x="50213" y="413878"/>
                  <a:pt x="61987" y="402104"/>
                </a:cubicBezTo>
                <a:cubicBezTo>
                  <a:pt x="73761" y="390330"/>
                  <a:pt x="89696" y="383631"/>
                  <a:pt x="103551" y="374394"/>
                </a:cubicBezTo>
                <a:cubicBezTo>
                  <a:pt x="112787" y="360540"/>
                  <a:pt x="120600" y="345623"/>
                  <a:pt x="131260" y="332831"/>
                </a:cubicBezTo>
                <a:cubicBezTo>
                  <a:pt x="143803" y="317779"/>
                  <a:pt x="163309" y="308395"/>
                  <a:pt x="172824" y="291267"/>
                </a:cubicBezTo>
                <a:cubicBezTo>
                  <a:pt x="172830" y="291257"/>
                  <a:pt x="207458" y="187363"/>
                  <a:pt x="214387" y="166576"/>
                </a:cubicBezTo>
                <a:cubicBezTo>
                  <a:pt x="223513" y="139197"/>
                  <a:pt x="231537" y="102980"/>
                  <a:pt x="255951" y="83449"/>
                </a:cubicBezTo>
                <a:cubicBezTo>
                  <a:pt x="267355" y="74326"/>
                  <a:pt x="284453" y="76125"/>
                  <a:pt x="297515" y="69594"/>
                </a:cubicBezTo>
                <a:cubicBezTo>
                  <a:pt x="353972" y="41365"/>
                  <a:pt x="324010" y="34439"/>
                  <a:pt x="394497" y="28031"/>
                </a:cubicBezTo>
                <a:cubicBezTo>
                  <a:pt x="477410" y="20493"/>
                  <a:pt x="560751" y="18794"/>
                  <a:pt x="643878" y="14176"/>
                </a:cubicBezTo>
                <a:cubicBezTo>
                  <a:pt x="657733" y="9558"/>
                  <a:pt x="671037" y="-2079"/>
                  <a:pt x="685442" y="322"/>
                </a:cubicBezTo>
                <a:cubicBezTo>
                  <a:pt x="722028" y="6420"/>
                  <a:pt x="750562" y="62441"/>
                  <a:pt x="768569" y="83449"/>
                </a:cubicBezTo>
                <a:cubicBezTo>
                  <a:pt x="781320" y="98325"/>
                  <a:pt x="797590" y="109961"/>
                  <a:pt x="810133" y="125013"/>
                </a:cubicBezTo>
                <a:cubicBezTo>
                  <a:pt x="820793" y="137805"/>
                  <a:pt x="828164" y="153027"/>
                  <a:pt x="837842" y="166576"/>
                </a:cubicBezTo>
                <a:cubicBezTo>
                  <a:pt x="851263" y="185366"/>
                  <a:pt x="865551" y="203521"/>
                  <a:pt x="879406" y="221994"/>
                </a:cubicBezTo>
                <a:cubicBezTo>
                  <a:pt x="902497" y="217376"/>
                  <a:pt x="926629" y="216408"/>
                  <a:pt x="948678" y="208140"/>
                </a:cubicBezTo>
                <a:cubicBezTo>
                  <a:pt x="964269" y="202293"/>
                  <a:pt x="974593" y="186121"/>
                  <a:pt x="990242" y="180431"/>
                </a:cubicBezTo>
                <a:cubicBezTo>
                  <a:pt x="1026032" y="167417"/>
                  <a:pt x="1064950" y="164765"/>
                  <a:pt x="1101078" y="152722"/>
                </a:cubicBezTo>
                <a:lnTo>
                  <a:pt x="1142642" y="138867"/>
                </a:lnTo>
                <a:cubicBezTo>
                  <a:pt x="1170351" y="143485"/>
                  <a:pt x="1201379" y="138785"/>
                  <a:pt x="1225769" y="152722"/>
                </a:cubicBezTo>
                <a:cubicBezTo>
                  <a:pt x="1238449" y="159967"/>
                  <a:pt x="1230501" y="182881"/>
                  <a:pt x="1239624" y="194285"/>
                </a:cubicBezTo>
                <a:cubicBezTo>
                  <a:pt x="1250026" y="207287"/>
                  <a:pt x="1267333" y="212758"/>
                  <a:pt x="1281187" y="221994"/>
                </a:cubicBezTo>
                <a:cubicBezTo>
                  <a:pt x="1360597" y="341107"/>
                  <a:pt x="1265393" y="190404"/>
                  <a:pt x="1322751" y="305122"/>
                </a:cubicBezTo>
                <a:cubicBezTo>
                  <a:pt x="1330197" y="320015"/>
                  <a:pt x="1343697" y="331469"/>
                  <a:pt x="1350460" y="346685"/>
                </a:cubicBezTo>
                <a:cubicBezTo>
                  <a:pt x="1362323" y="373376"/>
                  <a:pt x="1368932" y="402104"/>
                  <a:pt x="1378169" y="429813"/>
                </a:cubicBezTo>
                <a:lnTo>
                  <a:pt x="1392024" y="471376"/>
                </a:lnTo>
                <a:cubicBezTo>
                  <a:pt x="1396642" y="485231"/>
                  <a:pt x="1397777" y="500789"/>
                  <a:pt x="1405878" y="512940"/>
                </a:cubicBezTo>
                <a:cubicBezTo>
                  <a:pt x="1440833" y="565373"/>
                  <a:pt x="1421813" y="542730"/>
                  <a:pt x="1461297" y="582213"/>
                </a:cubicBezTo>
                <a:cubicBezTo>
                  <a:pt x="1472164" y="603947"/>
                  <a:pt x="1497131" y="659610"/>
                  <a:pt x="1516715" y="679194"/>
                </a:cubicBezTo>
                <a:cubicBezTo>
                  <a:pt x="1528489" y="690968"/>
                  <a:pt x="1544424" y="697667"/>
                  <a:pt x="1558278" y="706904"/>
                </a:cubicBezTo>
                <a:cubicBezTo>
                  <a:pt x="1578854" y="737768"/>
                  <a:pt x="1585493" y="753613"/>
                  <a:pt x="1613697" y="776176"/>
                </a:cubicBezTo>
                <a:cubicBezTo>
                  <a:pt x="1626699" y="786578"/>
                  <a:pt x="1639669" y="798038"/>
                  <a:pt x="1655260" y="803885"/>
                </a:cubicBezTo>
                <a:cubicBezTo>
                  <a:pt x="1677309" y="812153"/>
                  <a:pt x="1701442" y="813122"/>
                  <a:pt x="1724533" y="817740"/>
                </a:cubicBezTo>
                <a:cubicBezTo>
                  <a:pt x="1738388" y="813122"/>
                  <a:pt x="1760673" y="817445"/>
                  <a:pt x="1766097" y="803885"/>
                </a:cubicBezTo>
                <a:cubicBezTo>
                  <a:pt x="1773169" y="786206"/>
                  <a:pt x="1768085" y="737905"/>
                  <a:pt x="1752242" y="748467"/>
                </a:cubicBezTo>
                <a:cubicBezTo>
                  <a:pt x="1727940" y="764668"/>
                  <a:pt x="1733769" y="803885"/>
                  <a:pt x="1724533" y="831594"/>
                </a:cubicBezTo>
                <a:cubicBezTo>
                  <a:pt x="1705413" y="888954"/>
                  <a:pt x="1718778" y="861008"/>
                  <a:pt x="1682969" y="914722"/>
                </a:cubicBezTo>
                <a:cubicBezTo>
                  <a:pt x="1656473" y="994210"/>
                  <a:pt x="1688089" y="920014"/>
                  <a:pt x="1627551" y="997849"/>
                </a:cubicBezTo>
                <a:cubicBezTo>
                  <a:pt x="1607105" y="1024136"/>
                  <a:pt x="1590606" y="1053267"/>
                  <a:pt x="1572133" y="1080976"/>
                </a:cubicBezTo>
                <a:lnTo>
                  <a:pt x="1544424" y="1122540"/>
                </a:lnTo>
                <a:cubicBezTo>
                  <a:pt x="1535188" y="1136395"/>
                  <a:pt x="1521981" y="1148307"/>
                  <a:pt x="1516715" y="1164104"/>
                </a:cubicBezTo>
                <a:cubicBezTo>
                  <a:pt x="1497594" y="1221464"/>
                  <a:pt x="1510961" y="1193516"/>
                  <a:pt x="1475151" y="1247231"/>
                </a:cubicBezTo>
                <a:cubicBezTo>
                  <a:pt x="1470533" y="1261085"/>
                  <a:pt x="1461297" y="1274190"/>
                  <a:pt x="1461297" y="1288794"/>
                </a:cubicBezTo>
                <a:cubicBezTo>
                  <a:pt x="1461297" y="1339849"/>
                  <a:pt x="1493697" y="1565668"/>
                  <a:pt x="1461297" y="1662867"/>
                </a:cubicBezTo>
                <a:cubicBezTo>
                  <a:pt x="1449207" y="1699138"/>
                  <a:pt x="1364871" y="1713481"/>
                  <a:pt x="1350460" y="1718285"/>
                </a:cubicBezTo>
                <a:lnTo>
                  <a:pt x="1308897" y="1732140"/>
                </a:lnTo>
                <a:cubicBezTo>
                  <a:pt x="1307723" y="1740357"/>
                  <a:pt x="1298774" y="1844304"/>
                  <a:pt x="1281187" y="1870685"/>
                </a:cubicBezTo>
                <a:cubicBezTo>
                  <a:pt x="1270319" y="1886988"/>
                  <a:pt x="1253478" y="1898394"/>
                  <a:pt x="1239624" y="1912249"/>
                </a:cubicBezTo>
                <a:cubicBezTo>
                  <a:pt x="1235006" y="1926104"/>
                  <a:pt x="1232861" y="1941047"/>
                  <a:pt x="1225769" y="1953813"/>
                </a:cubicBezTo>
                <a:cubicBezTo>
                  <a:pt x="1193796" y="2011365"/>
                  <a:pt x="1181719" y="2038182"/>
                  <a:pt x="1128787" y="2064649"/>
                </a:cubicBezTo>
                <a:cubicBezTo>
                  <a:pt x="1115725" y="2071180"/>
                  <a:pt x="1101078" y="2073886"/>
                  <a:pt x="1087224" y="2078504"/>
                </a:cubicBezTo>
                <a:cubicBezTo>
                  <a:pt x="1041042" y="2073886"/>
                  <a:pt x="992978" y="2078493"/>
                  <a:pt x="948678" y="2064649"/>
                </a:cubicBezTo>
                <a:cubicBezTo>
                  <a:pt x="916892" y="2054716"/>
                  <a:pt x="865551" y="2009231"/>
                  <a:pt x="865551" y="2009231"/>
                </a:cubicBezTo>
                <a:cubicBezTo>
                  <a:pt x="856315" y="1995376"/>
                  <a:pt x="844401" y="1982972"/>
                  <a:pt x="837842" y="1967667"/>
                </a:cubicBezTo>
                <a:cubicBezTo>
                  <a:pt x="830341" y="1950165"/>
                  <a:pt x="825882" y="1931196"/>
                  <a:pt x="823987" y="1912249"/>
                </a:cubicBezTo>
                <a:cubicBezTo>
                  <a:pt x="816620" y="1838581"/>
                  <a:pt x="814751" y="1764467"/>
                  <a:pt x="810133" y="1690576"/>
                </a:cubicBezTo>
                <a:cubicBezTo>
                  <a:pt x="812950" y="1656776"/>
                  <a:pt x="818583" y="1512827"/>
                  <a:pt x="837842" y="1455049"/>
                </a:cubicBezTo>
                <a:cubicBezTo>
                  <a:pt x="844373" y="1435456"/>
                  <a:pt x="856315" y="1418104"/>
                  <a:pt x="865551" y="1399631"/>
                </a:cubicBezTo>
                <a:cubicBezTo>
                  <a:pt x="860933" y="1371922"/>
                  <a:pt x="868025" y="1339363"/>
                  <a:pt x="851697" y="1316504"/>
                </a:cubicBezTo>
                <a:cubicBezTo>
                  <a:pt x="840629" y="1301009"/>
                  <a:pt x="809742" y="1316113"/>
                  <a:pt x="796278" y="1302649"/>
                </a:cubicBezTo>
                <a:cubicBezTo>
                  <a:pt x="782814" y="1289185"/>
                  <a:pt x="787895" y="1265469"/>
                  <a:pt x="782424" y="1247231"/>
                </a:cubicBezTo>
                <a:cubicBezTo>
                  <a:pt x="774031" y="1219255"/>
                  <a:pt x="763951" y="1191813"/>
                  <a:pt x="754715" y="1164104"/>
                </a:cubicBezTo>
                <a:lnTo>
                  <a:pt x="740860" y="1122540"/>
                </a:lnTo>
                <a:cubicBezTo>
                  <a:pt x="736242" y="1090213"/>
                  <a:pt x="740269" y="1055399"/>
                  <a:pt x="727006" y="1025558"/>
                </a:cubicBezTo>
                <a:cubicBezTo>
                  <a:pt x="720243" y="1010342"/>
                  <a:pt x="701724" y="1001338"/>
                  <a:pt x="685442" y="997849"/>
                </a:cubicBezTo>
                <a:cubicBezTo>
                  <a:pt x="635565" y="987161"/>
                  <a:pt x="583842" y="988612"/>
                  <a:pt x="533042" y="983994"/>
                </a:cubicBezTo>
                <a:cubicBezTo>
                  <a:pt x="519187" y="970140"/>
                  <a:pt x="504021" y="957483"/>
                  <a:pt x="491478" y="942431"/>
                </a:cubicBezTo>
                <a:cubicBezTo>
                  <a:pt x="480818" y="929639"/>
                  <a:pt x="476771" y="911269"/>
                  <a:pt x="463769" y="900867"/>
                </a:cubicBezTo>
                <a:cubicBezTo>
                  <a:pt x="452365" y="891744"/>
                  <a:pt x="436060" y="891631"/>
                  <a:pt x="422206" y="887013"/>
                </a:cubicBezTo>
                <a:cubicBezTo>
                  <a:pt x="362170" y="891631"/>
                  <a:pt x="301141" y="889058"/>
                  <a:pt x="242097" y="900867"/>
                </a:cubicBezTo>
                <a:cubicBezTo>
                  <a:pt x="229288" y="903429"/>
                  <a:pt x="225256" y="935822"/>
                  <a:pt x="214387" y="928576"/>
                </a:cubicBezTo>
                <a:cubicBezTo>
                  <a:pt x="186678" y="910103"/>
                  <a:pt x="158969" y="845449"/>
                  <a:pt x="158969" y="845449"/>
                </a:cubicBezTo>
                <a:cubicBezTo>
                  <a:pt x="133697" y="769633"/>
                  <a:pt x="151171" y="765350"/>
                  <a:pt x="89697" y="734613"/>
                </a:cubicBezTo>
                <a:cubicBezTo>
                  <a:pt x="76635" y="728082"/>
                  <a:pt x="61988" y="725376"/>
                  <a:pt x="48133" y="720758"/>
                </a:cubicBezTo>
                <a:cubicBezTo>
                  <a:pt x="34278" y="706903"/>
                  <a:pt x="10074" y="698471"/>
                  <a:pt x="6569" y="679194"/>
                </a:cubicBezTo>
                <a:cubicBezTo>
                  <a:pt x="-10096" y="587537"/>
                  <a:pt x="5372" y="583410"/>
                  <a:pt x="48133" y="540649"/>
                </a:cubicBezTo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384198" y="517141"/>
            <a:ext cx="3974128" cy="1228532"/>
          </a:xfrm>
          <a:custGeom>
            <a:avLst/>
            <a:gdLst>
              <a:gd name="connsiteX0" fmla="*/ 1146238 w 3974128"/>
              <a:gd name="connsiteY0" fmla="*/ 1186968 h 1228532"/>
              <a:gd name="connsiteX1" fmla="*/ 1104675 w 3974128"/>
              <a:gd name="connsiteY1" fmla="*/ 1117695 h 1228532"/>
              <a:gd name="connsiteX2" fmla="*/ 1090820 w 3974128"/>
              <a:gd name="connsiteY2" fmla="*/ 1076132 h 1228532"/>
              <a:gd name="connsiteX3" fmla="*/ 1021547 w 3974128"/>
              <a:gd name="connsiteY3" fmla="*/ 993004 h 1228532"/>
              <a:gd name="connsiteX4" fmla="*/ 883002 w 3974128"/>
              <a:gd name="connsiteY4" fmla="*/ 1006859 h 1228532"/>
              <a:gd name="connsiteX5" fmla="*/ 799875 w 3974128"/>
              <a:gd name="connsiteY5" fmla="*/ 1062277 h 1228532"/>
              <a:gd name="connsiteX6" fmla="*/ 758311 w 3974128"/>
              <a:gd name="connsiteY6" fmla="*/ 1076132 h 1228532"/>
              <a:gd name="connsiteX7" fmla="*/ 702893 w 3974128"/>
              <a:gd name="connsiteY7" fmla="*/ 1020714 h 1228532"/>
              <a:gd name="connsiteX8" fmla="*/ 647475 w 3974128"/>
              <a:gd name="connsiteY8" fmla="*/ 937586 h 1228532"/>
              <a:gd name="connsiteX9" fmla="*/ 605911 w 3974128"/>
              <a:gd name="connsiteY9" fmla="*/ 965295 h 1228532"/>
              <a:gd name="connsiteX10" fmla="*/ 592057 w 3974128"/>
              <a:gd name="connsiteY10" fmla="*/ 1034568 h 1228532"/>
              <a:gd name="connsiteX11" fmla="*/ 522784 w 3974128"/>
              <a:gd name="connsiteY11" fmla="*/ 1020714 h 1228532"/>
              <a:gd name="connsiteX12" fmla="*/ 495075 w 3974128"/>
              <a:gd name="connsiteY12" fmla="*/ 923732 h 1228532"/>
              <a:gd name="connsiteX13" fmla="*/ 467366 w 3974128"/>
              <a:gd name="connsiteY13" fmla="*/ 882168 h 1228532"/>
              <a:gd name="connsiteX14" fmla="*/ 425802 w 3974128"/>
              <a:gd name="connsiteY14" fmla="*/ 799041 h 1228532"/>
              <a:gd name="connsiteX15" fmla="*/ 398093 w 3974128"/>
              <a:gd name="connsiteY15" fmla="*/ 840604 h 1228532"/>
              <a:gd name="connsiteX16" fmla="*/ 273402 w 3974128"/>
              <a:gd name="connsiteY16" fmla="*/ 909877 h 1228532"/>
              <a:gd name="connsiteX17" fmla="*/ 231838 w 3974128"/>
              <a:gd name="connsiteY17" fmla="*/ 937586 h 1228532"/>
              <a:gd name="connsiteX18" fmla="*/ 204129 w 3974128"/>
              <a:gd name="connsiteY18" fmla="*/ 1020714 h 1228532"/>
              <a:gd name="connsiteX19" fmla="*/ 176420 w 3974128"/>
              <a:gd name="connsiteY19" fmla="*/ 1062277 h 1228532"/>
              <a:gd name="connsiteX20" fmla="*/ 51729 w 3974128"/>
              <a:gd name="connsiteY20" fmla="*/ 1048423 h 1228532"/>
              <a:gd name="connsiteX21" fmla="*/ 10166 w 3974128"/>
              <a:gd name="connsiteY21" fmla="*/ 1020714 h 1228532"/>
              <a:gd name="connsiteX22" fmla="*/ 24020 w 3974128"/>
              <a:gd name="connsiteY22" fmla="*/ 882168 h 1228532"/>
              <a:gd name="connsiteX23" fmla="*/ 245693 w 3974128"/>
              <a:gd name="connsiteY23" fmla="*/ 854459 h 1228532"/>
              <a:gd name="connsiteX24" fmla="*/ 287257 w 3974128"/>
              <a:gd name="connsiteY24" fmla="*/ 840604 h 1228532"/>
              <a:gd name="connsiteX25" fmla="*/ 287257 w 3974128"/>
              <a:gd name="connsiteY25" fmla="*/ 757477 h 1228532"/>
              <a:gd name="connsiteX26" fmla="*/ 204129 w 3974128"/>
              <a:gd name="connsiteY26" fmla="*/ 729768 h 1228532"/>
              <a:gd name="connsiteX27" fmla="*/ 190275 w 3974128"/>
              <a:gd name="connsiteY27" fmla="*/ 688204 h 1228532"/>
              <a:gd name="connsiteX28" fmla="*/ 425802 w 3974128"/>
              <a:gd name="connsiteY28" fmla="*/ 646641 h 1228532"/>
              <a:gd name="connsiteX29" fmla="*/ 439657 w 3974128"/>
              <a:gd name="connsiteY29" fmla="*/ 605077 h 1228532"/>
              <a:gd name="connsiteX30" fmla="*/ 453511 w 3974128"/>
              <a:gd name="connsiteY30" fmla="*/ 535804 h 1228532"/>
              <a:gd name="connsiteX31" fmla="*/ 522784 w 3974128"/>
              <a:gd name="connsiteY31" fmla="*/ 521950 h 1228532"/>
              <a:gd name="connsiteX32" fmla="*/ 550493 w 3974128"/>
              <a:gd name="connsiteY32" fmla="*/ 480386 h 1228532"/>
              <a:gd name="connsiteX33" fmla="*/ 481220 w 3974128"/>
              <a:gd name="connsiteY33" fmla="*/ 397259 h 1228532"/>
              <a:gd name="connsiteX34" fmla="*/ 398093 w 3974128"/>
              <a:gd name="connsiteY34" fmla="*/ 411114 h 1228532"/>
              <a:gd name="connsiteX35" fmla="*/ 356529 w 3974128"/>
              <a:gd name="connsiteY35" fmla="*/ 424968 h 1228532"/>
              <a:gd name="connsiteX36" fmla="*/ 328820 w 3974128"/>
              <a:gd name="connsiteY36" fmla="*/ 383404 h 1228532"/>
              <a:gd name="connsiteX37" fmla="*/ 342675 w 3974128"/>
              <a:gd name="connsiteY37" fmla="*/ 341841 h 1228532"/>
              <a:gd name="connsiteX38" fmla="*/ 384238 w 3974128"/>
              <a:gd name="connsiteY38" fmla="*/ 327986 h 1228532"/>
              <a:gd name="connsiteX39" fmla="*/ 425802 w 3974128"/>
              <a:gd name="connsiteY39" fmla="*/ 300277 h 1228532"/>
              <a:gd name="connsiteX40" fmla="*/ 564347 w 3974128"/>
              <a:gd name="connsiteY40" fmla="*/ 258714 h 1228532"/>
              <a:gd name="connsiteX41" fmla="*/ 647475 w 3974128"/>
              <a:gd name="connsiteY41" fmla="*/ 203295 h 1228532"/>
              <a:gd name="connsiteX42" fmla="*/ 716747 w 3974128"/>
              <a:gd name="connsiteY42" fmla="*/ 120168 h 1228532"/>
              <a:gd name="connsiteX43" fmla="*/ 841438 w 3974128"/>
              <a:gd name="connsiteY43" fmla="*/ 147877 h 1228532"/>
              <a:gd name="connsiteX44" fmla="*/ 896857 w 3974128"/>
              <a:gd name="connsiteY44" fmla="*/ 189441 h 1228532"/>
              <a:gd name="connsiteX45" fmla="*/ 979984 w 3974128"/>
              <a:gd name="connsiteY45" fmla="*/ 244859 h 1228532"/>
              <a:gd name="connsiteX46" fmla="*/ 1007693 w 3974128"/>
              <a:gd name="connsiteY46" fmla="*/ 327986 h 1228532"/>
              <a:gd name="connsiteX47" fmla="*/ 1063111 w 3974128"/>
              <a:gd name="connsiteY47" fmla="*/ 286423 h 1228532"/>
              <a:gd name="connsiteX48" fmla="*/ 1243220 w 3974128"/>
              <a:gd name="connsiteY48" fmla="*/ 231004 h 1228532"/>
              <a:gd name="connsiteX49" fmla="*/ 1326347 w 3974128"/>
              <a:gd name="connsiteY49" fmla="*/ 161732 h 1228532"/>
              <a:gd name="connsiteX50" fmla="*/ 1464893 w 3974128"/>
              <a:gd name="connsiteY50" fmla="*/ 175586 h 1228532"/>
              <a:gd name="connsiteX51" fmla="*/ 1548020 w 3974128"/>
              <a:gd name="connsiteY51" fmla="*/ 189441 h 1228532"/>
              <a:gd name="connsiteX52" fmla="*/ 1631147 w 3974128"/>
              <a:gd name="connsiteY52" fmla="*/ 244859 h 1228532"/>
              <a:gd name="connsiteX53" fmla="*/ 1741984 w 3974128"/>
              <a:gd name="connsiteY53" fmla="*/ 231004 h 1228532"/>
              <a:gd name="connsiteX54" fmla="*/ 1811257 w 3974128"/>
              <a:gd name="connsiteY54" fmla="*/ 147877 h 1228532"/>
              <a:gd name="connsiteX55" fmla="*/ 1825111 w 3974128"/>
              <a:gd name="connsiteY55" fmla="*/ 106314 h 1228532"/>
              <a:gd name="connsiteX56" fmla="*/ 2116057 w 3974128"/>
              <a:gd name="connsiteY56" fmla="*/ 37041 h 1228532"/>
              <a:gd name="connsiteX57" fmla="*/ 2199184 w 3974128"/>
              <a:gd name="connsiteY57" fmla="*/ 50895 h 1228532"/>
              <a:gd name="connsiteX58" fmla="*/ 2282311 w 3974128"/>
              <a:gd name="connsiteY58" fmla="*/ 78604 h 1228532"/>
              <a:gd name="connsiteX59" fmla="*/ 2323875 w 3974128"/>
              <a:gd name="connsiteY59" fmla="*/ 92459 h 1228532"/>
              <a:gd name="connsiteX60" fmla="*/ 2448566 w 3974128"/>
              <a:gd name="connsiteY60" fmla="*/ 106314 h 1228532"/>
              <a:gd name="connsiteX61" fmla="*/ 2517838 w 3974128"/>
              <a:gd name="connsiteY61" fmla="*/ 120168 h 1228532"/>
              <a:gd name="connsiteX62" fmla="*/ 2822638 w 3974128"/>
              <a:gd name="connsiteY62" fmla="*/ 147877 h 1228532"/>
              <a:gd name="connsiteX63" fmla="*/ 2864202 w 3974128"/>
              <a:gd name="connsiteY63" fmla="*/ 161732 h 1228532"/>
              <a:gd name="connsiteX64" fmla="*/ 2905766 w 3974128"/>
              <a:gd name="connsiteY64" fmla="*/ 189441 h 1228532"/>
              <a:gd name="connsiteX65" fmla="*/ 3210566 w 3974128"/>
              <a:gd name="connsiteY65" fmla="*/ 175586 h 1228532"/>
              <a:gd name="connsiteX66" fmla="*/ 3750893 w 3974128"/>
              <a:gd name="connsiteY66" fmla="*/ 175586 h 1228532"/>
              <a:gd name="connsiteX67" fmla="*/ 3792457 w 3974128"/>
              <a:gd name="connsiteY67" fmla="*/ 189441 h 1228532"/>
              <a:gd name="connsiteX68" fmla="*/ 3861729 w 3974128"/>
              <a:gd name="connsiteY68" fmla="*/ 203295 h 1228532"/>
              <a:gd name="connsiteX69" fmla="*/ 3903293 w 3974128"/>
              <a:gd name="connsiteY69" fmla="*/ 217150 h 1228532"/>
              <a:gd name="connsiteX70" fmla="*/ 3958711 w 3974128"/>
              <a:gd name="connsiteY70" fmla="*/ 231004 h 1228532"/>
              <a:gd name="connsiteX71" fmla="*/ 3972566 w 3974128"/>
              <a:gd name="connsiteY71" fmla="*/ 272568 h 1228532"/>
              <a:gd name="connsiteX72" fmla="*/ 3931002 w 3974128"/>
              <a:gd name="connsiteY72" fmla="*/ 286423 h 1228532"/>
              <a:gd name="connsiteX73" fmla="*/ 3737038 w 3974128"/>
              <a:gd name="connsiteY73" fmla="*/ 300277 h 1228532"/>
              <a:gd name="connsiteX74" fmla="*/ 3750893 w 3974128"/>
              <a:gd name="connsiteY74" fmla="*/ 341841 h 1228532"/>
              <a:gd name="connsiteX75" fmla="*/ 3709329 w 3974128"/>
              <a:gd name="connsiteY75" fmla="*/ 355695 h 1228532"/>
              <a:gd name="connsiteX76" fmla="*/ 3653911 w 3974128"/>
              <a:gd name="connsiteY76" fmla="*/ 383404 h 1228532"/>
              <a:gd name="connsiteX77" fmla="*/ 3653911 w 3974128"/>
              <a:gd name="connsiteY77" fmla="*/ 508095 h 1228532"/>
              <a:gd name="connsiteX78" fmla="*/ 3695475 w 3974128"/>
              <a:gd name="connsiteY78" fmla="*/ 549659 h 1228532"/>
              <a:gd name="connsiteX79" fmla="*/ 3709329 w 3974128"/>
              <a:gd name="connsiteY79" fmla="*/ 591223 h 1228532"/>
              <a:gd name="connsiteX80" fmla="*/ 3515366 w 3974128"/>
              <a:gd name="connsiteY80" fmla="*/ 618932 h 1228532"/>
              <a:gd name="connsiteX81" fmla="*/ 3390675 w 3974128"/>
              <a:gd name="connsiteY81" fmla="*/ 563514 h 1228532"/>
              <a:gd name="connsiteX82" fmla="*/ 3362966 w 3974128"/>
              <a:gd name="connsiteY82" fmla="*/ 535804 h 1228532"/>
              <a:gd name="connsiteX83" fmla="*/ 3335257 w 3974128"/>
              <a:gd name="connsiteY83" fmla="*/ 494241 h 1228532"/>
              <a:gd name="connsiteX84" fmla="*/ 3279838 w 3974128"/>
              <a:gd name="connsiteY84" fmla="*/ 480386 h 1228532"/>
              <a:gd name="connsiteX85" fmla="*/ 3210566 w 3974128"/>
              <a:gd name="connsiteY85" fmla="*/ 494241 h 1228532"/>
              <a:gd name="connsiteX86" fmla="*/ 3210566 w 3974128"/>
              <a:gd name="connsiteY86" fmla="*/ 591223 h 1228532"/>
              <a:gd name="connsiteX87" fmla="*/ 3252129 w 3974128"/>
              <a:gd name="connsiteY87" fmla="*/ 605077 h 1228532"/>
              <a:gd name="connsiteX88" fmla="*/ 3307547 w 3974128"/>
              <a:gd name="connsiteY88" fmla="*/ 632786 h 1228532"/>
              <a:gd name="connsiteX89" fmla="*/ 3321402 w 3974128"/>
              <a:gd name="connsiteY89" fmla="*/ 674350 h 1228532"/>
              <a:gd name="connsiteX90" fmla="*/ 3362966 w 3974128"/>
              <a:gd name="connsiteY90" fmla="*/ 715914 h 1228532"/>
              <a:gd name="connsiteX91" fmla="*/ 3390675 w 3974128"/>
              <a:gd name="connsiteY91" fmla="*/ 757477 h 1228532"/>
              <a:gd name="connsiteX92" fmla="*/ 3376820 w 3974128"/>
              <a:gd name="connsiteY92" fmla="*/ 812895 h 1228532"/>
              <a:gd name="connsiteX93" fmla="*/ 3224420 w 3974128"/>
              <a:gd name="connsiteY93" fmla="*/ 757477 h 1228532"/>
              <a:gd name="connsiteX94" fmla="*/ 3169002 w 3974128"/>
              <a:gd name="connsiteY94" fmla="*/ 688204 h 1228532"/>
              <a:gd name="connsiteX95" fmla="*/ 3127438 w 3974128"/>
              <a:gd name="connsiteY95" fmla="*/ 674350 h 1228532"/>
              <a:gd name="connsiteX96" fmla="*/ 3085875 w 3974128"/>
              <a:gd name="connsiteY96" fmla="*/ 646641 h 1228532"/>
              <a:gd name="connsiteX97" fmla="*/ 3030457 w 3974128"/>
              <a:gd name="connsiteY97" fmla="*/ 632786 h 1228532"/>
              <a:gd name="connsiteX98" fmla="*/ 2933475 w 3974128"/>
              <a:gd name="connsiteY98" fmla="*/ 605077 h 1228532"/>
              <a:gd name="connsiteX99" fmla="*/ 2878057 w 3974128"/>
              <a:gd name="connsiteY99" fmla="*/ 618932 h 1228532"/>
              <a:gd name="connsiteX100" fmla="*/ 2864202 w 3974128"/>
              <a:gd name="connsiteY100" fmla="*/ 660495 h 1228532"/>
              <a:gd name="connsiteX101" fmla="*/ 2850347 w 3974128"/>
              <a:gd name="connsiteY101" fmla="*/ 896023 h 1228532"/>
              <a:gd name="connsiteX102" fmla="*/ 2642529 w 3974128"/>
              <a:gd name="connsiteY102" fmla="*/ 882168 h 1228532"/>
              <a:gd name="connsiteX103" fmla="*/ 2559402 w 3974128"/>
              <a:gd name="connsiteY103" fmla="*/ 826750 h 1228532"/>
              <a:gd name="connsiteX104" fmla="*/ 2476275 w 3974128"/>
              <a:gd name="connsiteY104" fmla="*/ 785186 h 1228532"/>
              <a:gd name="connsiteX105" fmla="*/ 2254602 w 3974128"/>
              <a:gd name="connsiteY105" fmla="*/ 771332 h 1228532"/>
              <a:gd name="connsiteX106" fmla="*/ 2129911 w 3974128"/>
              <a:gd name="connsiteY106" fmla="*/ 771332 h 1228532"/>
              <a:gd name="connsiteX107" fmla="*/ 2074493 w 3974128"/>
              <a:gd name="connsiteY107" fmla="*/ 896023 h 1228532"/>
              <a:gd name="connsiteX108" fmla="*/ 1838966 w 3974128"/>
              <a:gd name="connsiteY108" fmla="*/ 882168 h 1228532"/>
              <a:gd name="connsiteX109" fmla="*/ 1755838 w 3974128"/>
              <a:gd name="connsiteY109" fmla="*/ 854459 h 1228532"/>
              <a:gd name="connsiteX110" fmla="*/ 1741984 w 3974128"/>
              <a:gd name="connsiteY110" fmla="*/ 937586 h 1228532"/>
              <a:gd name="connsiteX111" fmla="*/ 1658857 w 3974128"/>
              <a:gd name="connsiteY111" fmla="*/ 979150 h 1228532"/>
              <a:gd name="connsiteX112" fmla="*/ 1631147 w 3974128"/>
              <a:gd name="connsiteY112" fmla="*/ 1006859 h 1228532"/>
              <a:gd name="connsiteX113" fmla="*/ 1603438 w 3974128"/>
              <a:gd name="connsiteY113" fmla="*/ 1089986 h 1228532"/>
              <a:gd name="connsiteX114" fmla="*/ 1617293 w 3974128"/>
              <a:gd name="connsiteY114" fmla="*/ 1173114 h 1228532"/>
              <a:gd name="connsiteX115" fmla="*/ 1603438 w 3974128"/>
              <a:gd name="connsiteY115" fmla="*/ 1214677 h 1228532"/>
              <a:gd name="connsiteX116" fmla="*/ 1215511 w 3974128"/>
              <a:gd name="connsiteY116" fmla="*/ 1200823 h 1228532"/>
              <a:gd name="connsiteX117" fmla="*/ 1063111 w 3974128"/>
              <a:gd name="connsiteY117" fmla="*/ 1214677 h 1228532"/>
              <a:gd name="connsiteX118" fmla="*/ 1021547 w 3974128"/>
              <a:gd name="connsiteY118" fmla="*/ 1228532 h 1228532"/>
              <a:gd name="connsiteX119" fmla="*/ 952275 w 3974128"/>
              <a:gd name="connsiteY119" fmla="*/ 1214677 h 1228532"/>
              <a:gd name="connsiteX120" fmla="*/ 883002 w 3974128"/>
              <a:gd name="connsiteY120" fmla="*/ 1145404 h 1228532"/>
              <a:gd name="connsiteX121" fmla="*/ 855293 w 3974128"/>
              <a:gd name="connsiteY121" fmla="*/ 1103841 h 1228532"/>
              <a:gd name="connsiteX122" fmla="*/ 813729 w 3974128"/>
              <a:gd name="connsiteY122" fmla="*/ 1076132 h 1228532"/>
              <a:gd name="connsiteX123" fmla="*/ 730602 w 3974128"/>
              <a:gd name="connsiteY123" fmla="*/ 1076132 h 122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3974128" h="1228532">
                <a:moveTo>
                  <a:pt x="1146238" y="1186968"/>
                </a:moveTo>
                <a:cubicBezTo>
                  <a:pt x="1132384" y="1163877"/>
                  <a:pt x="1116718" y="1141780"/>
                  <a:pt x="1104675" y="1117695"/>
                </a:cubicBezTo>
                <a:cubicBezTo>
                  <a:pt x="1098144" y="1104633"/>
                  <a:pt x="1097351" y="1089194"/>
                  <a:pt x="1090820" y="1076132"/>
                </a:cubicBezTo>
                <a:cubicBezTo>
                  <a:pt x="1071530" y="1037553"/>
                  <a:pt x="1052189" y="1023646"/>
                  <a:pt x="1021547" y="993004"/>
                </a:cubicBezTo>
                <a:cubicBezTo>
                  <a:pt x="975365" y="997622"/>
                  <a:pt x="927301" y="993015"/>
                  <a:pt x="883002" y="1006859"/>
                </a:cubicBezTo>
                <a:cubicBezTo>
                  <a:pt x="851216" y="1016792"/>
                  <a:pt x="831468" y="1051746"/>
                  <a:pt x="799875" y="1062277"/>
                </a:cubicBezTo>
                <a:lnTo>
                  <a:pt x="758311" y="1076132"/>
                </a:lnTo>
                <a:cubicBezTo>
                  <a:pt x="687778" y="1052621"/>
                  <a:pt x="736479" y="1081170"/>
                  <a:pt x="702893" y="1020714"/>
                </a:cubicBezTo>
                <a:cubicBezTo>
                  <a:pt x="686720" y="991602"/>
                  <a:pt x="647475" y="937586"/>
                  <a:pt x="647475" y="937586"/>
                </a:cubicBezTo>
                <a:cubicBezTo>
                  <a:pt x="633620" y="946822"/>
                  <a:pt x="614172" y="950838"/>
                  <a:pt x="605911" y="965295"/>
                </a:cubicBezTo>
                <a:cubicBezTo>
                  <a:pt x="594228" y="985741"/>
                  <a:pt x="611650" y="1021506"/>
                  <a:pt x="592057" y="1034568"/>
                </a:cubicBezTo>
                <a:cubicBezTo>
                  <a:pt x="572464" y="1047630"/>
                  <a:pt x="545875" y="1025332"/>
                  <a:pt x="522784" y="1020714"/>
                </a:cubicBezTo>
                <a:cubicBezTo>
                  <a:pt x="518346" y="1002962"/>
                  <a:pt x="505012" y="943606"/>
                  <a:pt x="495075" y="923732"/>
                </a:cubicBezTo>
                <a:cubicBezTo>
                  <a:pt x="487628" y="908839"/>
                  <a:pt x="474813" y="897061"/>
                  <a:pt x="467366" y="882168"/>
                </a:cubicBezTo>
                <a:cubicBezTo>
                  <a:pt x="410008" y="767453"/>
                  <a:pt x="505208" y="918148"/>
                  <a:pt x="425802" y="799041"/>
                </a:cubicBezTo>
                <a:cubicBezTo>
                  <a:pt x="416566" y="812895"/>
                  <a:pt x="410624" y="829639"/>
                  <a:pt x="398093" y="840604"/>
                </a:cubicBezTo>
                <a:cubicBezTo>
                  <a:pt x="339458" y="891910"/>
                  <a:pt x="330491" y="890848"/>
                  <a:pt x="273402" y="909877"/>
                </a:cubicBezTo>
                <a:cubicBezTo>
                  <a:pt x="259547" y="919113"/>
                  <a:pt x="240663" y="923466"/>
                  <a:pt x="231838" y="937586"/>
                </a:cubicBezTo>
                <a:cubicBezTo>
                  <a:pt x="216358" y="962354"/>
                  <a:pt x="220331" y="996411"/>
                  <a:pt x="204129" y="1020714"/>
                </a:cubicBezTo>
                <a:lnTo>
                  <a:pt x="176420" y="1062277"/>
                </a:lnTo>
                <a:cubicBezTo>
                  <a:pt x="134856" y="1057659"/>
                  <a:pt x="92300" y="1058566"/>
                  <a:pt x="51729" y="1048423"/>
                </a:cubicBezTo>
                <a:cubicBezTo>
                  <a:pt x="35575" y="1044385"/>
                  <a:pt x="12903" y="1037138"/>
                  <a:pt x="10166" y="1020714"/>
                </a:cubicBezTo>
                <a:cubicBezTo>
                  <a:pt x="2536" y="974933"/>
                  <a:pt x="-13897" y="908933"/>
                  <a:pt x="24020" y="882168"/>
                </a:cubicBezTo>
                <a:cubicBezTo>
                  <a:pt x="84856" y="839225"/>
                  <a:pt x="171802" y="863695"/>
                  <a:pt x="245693" y="854459"/>
                </a:cubicBezTo>
                <a:cubicBezTo>
                  <a:pt x="259548" y="849841"/>
                  <a:pt x="276930" y="850931"/>
                  <a:pt x="287257" y="840604"/>
                </a:cubicBezTo>
                <a:cubicBezTo>
                  <a:pt x="302650" y="825211"/>
                  <a:pt x="308808" y="772870"/>
                  <a:pt x="287257" y="757477"/>
                </a:cubicBezTo>
                <a:cubicBezTo>
                  <a:pt x="263489" y="740500"/>
                  <a:pt x="204129" y="729768"/>
                  <a:pt x="204129" y="729768"/>
                </a:cubicBezTo>
                <a:cubicBezTo>
                  <a:pt x="199511" y="715913"/>
                  <a:pt x="179948" y="698531"/>
                  <a:pt x="190275" y="688204"/>
                </a:cubicBezTo>
                <a:cubicBezTo>
                  <a:pt x="225347" y="653132"/>
                  <a:pt x="412752" y="647827"/>
                  <a:pt x="425802" y="646641"/>
                </a:cubicBezTo>
                <a:cubicBezTo>
                  <a:pt x="430420" y="632786"/>
                  <a:pt x="436115" y="619245"/>
                  <a:pt x="439657" y="605077"/>
                </a:cubicBezTo>
                <a:cubicBezTo>
                  <a:pt x="445368" y="582232"/>
                  <a:pt x="436860" y="552455"/>
                  <a:pt x="453511" y="535804"/>
                </a:cubicBezTo>
                <a:cubicBezTo>
                  <a:pt x="470162" y="519153"/>
                  <a:pt x="499693" y="526568"/>
                  <a:pt x="522784" y="521950"/>
                </a:cubicBezTo>
                <a:cubicBezTo>
                  <a:pt x="532020" y="508095"/>
                  <a:pt x="548138" y="496870"/>
                  <a:pt x="550493" y="480386"/>
                </a:cubicBezTo>
                <a:cubicBezTo>
                  <a:pt x="559296" y="418765"/>
                  <a:pt x="523660" y="418479"/>
                  <a:pt x="481220" y="397259"/>
                </a:cubicBezTo>
                <a:cubicBezTo>
                  <a:pt x="453511" y="401877"/>
                  <a:pt x="425515" y="405020"/>
                  <a:pt x="398093" y="411114"/>
                </a:cubicBezTo>
                <a:cubicBezTo>
                  <a:pt x="383837" y="414282"/>
                  <a:pt x="370088" y="430392"/>
                  <a:pt x="356529" y="424968"/>
                </a:cubicBezTo>
                <a:cubicBezTo>
                  <a:pt x="341069" y="418784"/>
                  <a:pt x="338056" y="397259"/>
                  <a:pt x="328820" y="383404"/>
                </a:cubicBezTo>
                <a:cubicBezTo>
                  <a:pt x="333438" y="369550"/>
                  <a:pt x="332349" y="352167"/>
                  <a:pt x="342675" y="341841"/>
                </a:cubicBezTo>
                <a:cubicBezTo>
                  <a:pt x="353001" y="331515"/>
                  <a:pt x="371176" y="334517"/>
                  <a:pt x="384238" y="327986"/>
                </a:cubicBezTo>
                <a:cubicBezTo>
                  <a:pt x="399131" y="320539"/>
                  <a:pt x="410586" y="307040"/>
                  <a:pt x="425802" y="300277"/>
                </a:cubicBezTo>
                <a:cubicBezTo>
                  <a:pt x="469173" y="281001"/>
                  <a:pt x="518287" y="270228"/>
                  <a:pt x="564347" y="258714"/>
                </a:cubicBezTo>
                <a:cubicBezTo>
                  <a:pt x="592056" y="240241"/>
                  <a:pt x="629002" y="231004"/>
                  <a:pt x="647475" y="203295"/>
                </a:cubicBezTo>
                <a:cubicBezTo>
                  <a:pt x="686052" y="145430"/>
                  <a:pt x="663410" y="173506"/>
                  <a:pt x="716747" y="120168"/>
                </a:cubicBezTo>
                <a:cubicBezTo>
                  <a:pt x="737092" y="123559"/>
                  <a:pt x="813352" y="131828"/>
                  <a:pt x="841438" y="147877"/>
                </a:cubicBezTo>
                <a:cubicBezTo>
                  <a:pt x="861487" y="159333"/>
                  <a:pt x="877940" y="176199"/>
                  <a:pt x="896857" y="189441"/>
                </a:cubicBezTo>
                <a:cubicBezTo>
                  <a:pt x="924139" y="208538"/>
                  <a:pt x="979984" y="244859"/>
                  <a:pt x="979984" y="244859"/>
                </a:cubicBezTo>
                <a:cubicBezTo>
                  <a:pt x="989220" y="272568"/>
                  <a:pt x="984327" y="345511"/>
                  <a:pt x="1007693" y="327986"/>
                </a:cubicBezTo>
                <a:cubicBezTo>
                  <a:pt x="1026166" y="314132"/>
                  <a:pt x="1042458" y="296749"/>
                  <a:pt x="1063111" y="286423"/>
                </a:cubicBezTo>
                <a:cubicBezTo>
                  <a:pt x="1183829" y="226064"/>
                  <a:pt x="1048013" y="361140"/>
                  <a:pt x="1243220" y="231004"/>
                </a:cubicBezTo>
                <a:cubicBezTo>
                  <a:pt x="1301086" y="192427"/>
                  <a:pt x="1273010" y="215069"/>
                  <a:pt x="1326347" y="161732"/>
                </a:cubicBezTo>
                <a:cubicBezTo>
                  <a:pt x="1372529" y="166350"/>
                  <a:pt x="1418839" y="169829"/>
                  <a:pt x="1464893" y="175586"/>
                </a:cubicBezTo>
                <a:cubicBezTo>
                  <a:pt x="1492767" y="179070"/>
                  <a:pt x="1522090" y="178637"/>
                  <a:pt x="1548020" y="189441"/>
                </a:cubicBezTo>
                <a:cubicBezTo>
                  <a:pt x="1578760" y="202250"/>
                  <a:pt x="1631147" y="244859"/>
                  <a:pt x="1631147" y="244859"/>
                </a:cubicBezTo>
                <a:cubicBezTo>
                  <a:pt x="1668093" y="240241"/>
                  <a:pt x="1706992" y="243728"/>
                  <a:pt x="1741984" y="231004"/>
                </a:cubicBezTo>
                <a:cubicBezTo>
                  <a:pt x="1765451" y="222470"/>
                  <a:pt x="1798064" y="167666"/>
                  <a:pt x="1811257" y="147877"/>
                </a:cubicBezTo>
                <a:cubicBezTo>
                  <a:pt x="1815875" y="134023"/>
                  <a:pt x="1821943" y="120570"/>
                  <a:pt x="1825111" y="106314"/>
                </a:cubicBezTo>
                <a:cubicBezTo>
                  <a:pt x="1863749" y="-67556"/>
                  <a:pt x="1779376" y="20206"/>
                  <a:pt x="2116057" y="37041"/>
                </a:cubicBezTo>
                <a:cubicBezTo>
                  <a:pt x="2143766" y="41659"/>
                  <a:pt x="2171932" y="44082"/>
                  <a:pt x="2199184" y="50895"/>
                </a:cubicBezTo>
                <a:cubicBezTo>
                  <a:pt x="2227520" y="57979"/>
                  <a:pt x="2254602" y="69368"/>
                  <a:pt x="2282311" y="78604"/>
                </a:cubicBezTo>
                <a:cubicBezTo>
                  <a:pt x="2296166" y="83222"/>
                  <a:pt x="2309360" y="90846"/>
                  <a:pt x="2323875" y="92459"/>
                </a:cubicBezTo>
                <a:cubicBezTo>
                  <a:pt x="2365439" y="97077"/>
                  <a:pt x="2407167" y="100400"/>
                  <a:pt x="2448566" y="106314"/>
                </a:cubicBezTo>
                <a:cubicBezTo>
                  <a:pt x="2471877" y="109644"/>
                  <a:pt x="2494434" y="117568"/>
                  <a:pt x="2517838" y="120168"/>
                </a:cubicBezTo>
                <a:cubicBezTo>
                  <a:pt x="2619233" y="131434"/>
                  <a:pt x="2822638" y="147877"/>
                  <a:pt x="2822638" y="147877"/>
                </a:cubicBezTo>
                <a:cubicBezTo>
                  <a:pt x="2836493" y="152495"/>
                  <a:pt x="2851140" y="155201"/>
                  <a:pt x="2864202" y="161732"/>
                </a:cubicBezTo>
                <a:cubicBezTo>
                  <a:pt x="2879095" y="169179"/>
                  <a:pt x="2889128" y="188776"/>
                  <a:pt x="2905766" y="189441"/>
                </a:cubicBezTo>
                <a:lnTo>
                  <a:pt x="3210566" y="175586"/>
                </a:lnTo>
                <a:cubicBezTo>
                  <a:pt x="3433928" y="138360"/>
                  <a:pt x="3320764" y="151690"/>
                  <a:pt x="3750893" y="175586"/>
                </a:cubicBezTo>
                <a:cubicBezTo>
                  <a:pt x="3765475" y="176396"/>
                  <a:pt x="3778289" y="185899"/>
                  <a:pt x="3792457" y="189441"/>
                </a:cubicBezTo>
                <a:cubicBezTo>
                  <a:pt x="3815302" y="195152"/>
                  <a:pt x="3838884" y="197584"/>
                  <a:pt x="3861729" y="203295"/>
                </a:cubicBezTo>
                <a:cubicBezTo>
                  <a:pt x="3875897" y="206837"/>
                  <a:pt x="3889251" y="213138"/>
                  <a:pt x="3903293" y="217150"/>
                </a:cubicBezTo>
                <a:cubicBezTo>
                  <a:pt x="3921602" y="222381"/>
                  <a:pt x="3940238" y="226386"/>
                  <a:pt x="3958711" y="231004"/>
                </a:cubicBezTo>
                <a:cubicBezTo>
                  <a:pt x="3963329" y="244859"/>
                  <a:pt x="3979097" y="259506"/>
                  <a:pt x="3972566" y="272568"/>
                </a:cubicBezTo>
                <a:cubicBezTo>
                  <a:pt x="3966035" y="285630"/>
                  <a:pt x="3945506" y="284717"/>
                  <a:pt x="3931002" y="286423"/>
                </a:cubicBezTo>
                <a:cubicBezTo>
                  <a:pt x="3866627" y="293997"/>
                  <a:pt x="3801693" y="295659"/>
                  <a:pt x="3737038" y="300277"/>
                </a:cubicBezTo>
                <a:cubicBezTo>
                  <a:pt x="3741656" y="314132"/>
                  <a:pt x="3757424" y="328779"/>
                  <a:pt x="3750893" y="341841"/>
                </a:cubicBezTo>
                <a:cubicBezTo>
                  <a:pt x="3744362" y="354903"/>
                  <a:pt x="3722752" y="349942"/>
                  <a:pt x="3709329" y="355695"/>
                </a:cubicBezTo>
                <a:cubicBezTo>
                  <a:pt x="3690346" y="363831"/>
                  <a:pt x="3672384" y="374168"/>
                  <a:pt x="3653911" y="383404"/>
                </a:cubicBezTo>
                <a:cubicBezTo>
                  <a:pt x="3637210" y="433508"/>
                  <a:pt x="3626045" y="445397"/>
                  <a:pt x="3653911" y="508095"/>
                </a:cubicBezTo>
                <a:cubicBezTo>
                  <a:pt x="3661869" y="526000"/>
                  <a:pt x="3681620" y="535804"/>
                  <a:pt x="3695475" y="549659"/>
                </a:cubicBezTo>
                <a:cubicBezTo>
                  <a:pt x="3700093" y="563514"/>
                  <a:pt x="3709329" y="576619"/>
                  <a:pt x="3709329" y="591223"/>
                </a:cubicBezTo>
                <a:cubicBezTo>
                  <a:pt x="3709329" y="692440"/>
                  <a:pt x="3574405" y="623473"/>
                  <a:pt x="3515366" y="618932"/>
                </a:cubicBezTo>
                <a:cubicBezTo>
                  <a:pt x="3449454" y="596962"/>
                  <a:pt x="3437721" y="601152"/>
                  <a:pt x="3390675" y="563514"/>
                </a:cubicBezTo>
                <a:cubicBezTo>
                  <a:pt x="3380475" y="555354"/>
                  <a:pt x="3371126" y="546004"/>
                  <a:pt x="3362966" y="535804"/>
                </a:cubicBezTo>
                <a:cubicBezTo>
                  <a:pt x="3352564" y="522802"/>
                  <a:pt x="3349111" y="503477"/>
                  <a:pt x="3335257" y="494241"/>
                </a:cubicBezTo>
                <a:cubicBezTo>
                  <a:pt x="3319413" y="483679"/>
                  <a:pt x="3298311" y="485004"/>
                  <a:pt x="3279838" y="480386"/>
                </a:cubicBezTo>
                <a:cubicBezTo>
                  <a:pt x="3256747" y="485004"/>
                  <a:pt x="3230159" y="481179"/>
                  <a:pt x="3210566" y="494241"/>
                </a:cubicBezTo>
                <a:cubicBezTo>
                  <a:pt x="3185636" y="510861"/>
                  <a:pt x="3199758" y="577712"/>
                  <a:pt x="3210566" y="591223"/>
                </a:cubicBezTo>
                <a:cubicBezTo>
                  <a:pt x="3219689" y="602627"/>
                  <a:pt x="3238706" y="599324"/>
                  <a:pt x="3252129" y="605077"/>
                </a:cubicBezTo>
                <a:cubicBezTo>
                  <a:pt x="3271112" y="613213"/>
                  <a:pt x="3289074" y="623550"/>
                  <a:pt x="3307547" y="632786"/>
                </a:cubicBezTo>
                <a:cubicBezTo>
                  <a:pt x="3312165" y="646641"/>
                  <a:pt x="3313301" y="662199"/>
                  <a:pt x="3321402" y="674350"/>
                </a:cubicBezTo>
                <a:cubicBezTo>
                  <a:pt x="3332271" y="690653"/>
                  <a:pt x="3350423" y="700862"/>
                  <a:pt x="3362966" y="715914"/>
                </a:cubicBezTo>
                <a:cubicBezTo>
                  <a:pt x="3373626" y="728706"/>
                  <a:pt x="3381439" y="743623"/>
                  <a:pt x="3390675" y="757477"/>
                </a:cubicBezTo>
                <a:cubicBezTo>
                  <a:pt x="3386057" y="775950"/>
                  <a:pt x="3394884" y="806874"/>
                  <a:pt x="3376820" y="812895"/>
                </a:cubicBezTo>
                <a:cubicBezTo>
                  <a:pt x="3302311" y="837732"/>
                  <a:pt x="3262964" y="803729"/>
                  <a:pt x="3224420" y="757477"/>
                </a:cubicBezTo>
                <a:cubicBezTo>
                  <a:pt x="3205544" y="734827"/>
                  <a:pt x="3195871" y="704325"/>
                  <a:pt x="3169002" y="688204"/>
                </a:cubicBezTo>
                <a:cubicBezTo>
                  <a:pt x="3156479" y="680690"/>
                  <a:pt x="3141293" y="678968"/>
                  <a:pt x="3127438" y="674350"/>
                </a:cubicBezTo>
                <a:cubicBezTo>
                  <a:pt x="3113584" y="665114"/>
                  <a:pt x="3101180" y="653200"/>
                  <a:pt x="3085875" y="646641"/>
                </a:cubicBezTo>
                <a:cubicBezTo>
                  <a:pt x="3068373" y="639140"/>
                  <a:pt x="3048766" y="638017"/>
                  <a:pt x="3030457" y="632786"/>
                </a:cubicBezTo>
                <a:cubicBezTo>
                  <a:pt x="2891326" y="593034"/>
                  <a:pt x="3106720" y="648390"/>
                  <a:pt x="2933475" y="605077"/>
                </a:cubicBezTo>
                <a:cubicBezTo>
                  <a:pt x="2915002" y="609695"/>
                  <a:pt x="2892926" y="607037"/>
                  <a:pt x="2878057" y="618932"/>
                </a:cubicBezTo>
                <a:cubicBezTo>
                  <a:pt x="2866653" y="628055"/>
                  <a:pt x="2865655" y="645964"/>
                  <a:pt x="2864202" y="660495"/>
                </a:cubicBezTo>
                <a:cubicBezTo>
                  <a:pt x="2856376" y="738750"/>
                  <a:pt x="2854965" y="817514"/>
                  <a:pt x="2850347" y="896023"/>
                </a:cubicBezTo>
                <a:cubicBezTo>
                  <a:pt x="2781074" y="891405"/>
                  <a:pt x="2710067" y="898249"/>
                  <a:pt x="2642529" y="882168"/>
                </a:cubicBezTo>
                <a:cubicBezTo>
                  <a:pt x="2610133" y="874455"/>
                  <a:pt x="2587111" y="845223"/>
                  <a:pt x="2559402" y="826750"/>
                </a:cubicBezTo>
                <a:cubicBezTo>
                  <a:pt x="2532259" y="808654"/>
                  <a:pt x="2510330" y="788771"/>
                  <a:pt x="2476275" y="785186"/>
                </a:cubicBezTo>
                <a:cubicBezTo>
                  <a:pt x="2402647" y="777436"/>
                  <a:pt x="2328493" y="775950"/>
                  <a:pt x="2254602" y="771332"/>
                </a:cubicBezTo>
                <a:cubicBezTo>
                  <a:pt x="2229165" y="764972"/>
                  <a:pt x="2152526" y="737410"/>
                  <a:pt x="2129911" y="771332"/>
                </a:cubicBezTo>
                <a:cubicBezTo>
                  <a:pt x="2026963" y="925754"/>
                  <a:pt x="2185615" y="858982"/>
                  <a:pt x="2074493" y="896023"/>
                </a:cubicBezTo>
                <a:cubicBezTo>
                  <a:pt x="1995984" y="891405"/>
                  <a:pt x="1916950" y="892340"/>
                  <a:pt x="1838966" y="882168"/>
                </a:cubicBezTo>
                <a:cubicBezTo>
                  <a:pt x="1810003" y="878390"/>
                  <a:pt x="1755838" y="854459"/>
                  <a:pt x="1755838" y="854459"/>
                </a:cubicBezTo>
                <a:cubicBezTo>
                  <a:pt x="1751220" y="882168"/>
                  <a:pt x="1754547" y="912460"/>
                  <a:pt x="1741984" y="937586"/>
                </a:cubicBezTo>
                <a:cubicBezTo>
                  <a:pt x="1731242" y="959071"/>
                  <a:pt x="1678528" y="972593"/>
                  <a:pt x="1658857" y="979150"/>
                </a:cubicBezTo>
                <a:cubicBezTo>
                  <a:pt x="1649620" y="988386"/>
                  <a:pt x="1636989" y="995176"/>
                  <a:pt x="1631147" y="1006859"/>
                </a:cubicBezTo>
                <a:cubicBezTo>
                  <a:pt x="1618085" y="1032983"/>
                  <a:pt x="1603438" y="1089986"/>
                  <a:pt x="1603438" y="1089986"/>
                </a:cubicBezTo>
                <a:cubicBezTo>
                  <a:pt x="1608056" y="1117695"/>
                  <a:pt x="1617293" y="1145022"/>
                  <a:pt x="1617293" y="1173114"/>
                </a:cubicBezTo>
                <a:cubicBezTo>
                  <a:pt x="1617293" y="1187718"/>
                  <a:pt x="1618007" y="1213672"/>
                  <a:pt x="1603438" y="1214677"/>
                </a:cubicBezTo>
                <a:cubicBezTo>
                  <a:pt x="1474353" y="1223579"/>
                  <a:pt x="1344820" y="1205441"/>
                  <a:pt x="1215511" y="1200823"/>
                </a:cubicBezTo>
                <a:cubicBezTo>
                  <a:pt x="1164711" y="1205441"/>
                  <a:pt x="1113608" y="1207463"/>
                  <a:pt x="1063111" y="1214677"/>
                </a:cubicBezTo>
                <a:cubicBezTo>
                  <a:pt x="1048654" y="1216742"/>
                  <a:pt x="1036151" y="1228532"/>
                  <a:pt x="1021547" y="1228532"/>
                </a:cubicBezTo>
                <a:cubicBezTo>
                  <a:pt x="997999" y="1228532"/>
                  <a:pt x="975366" y="1219295"/>
                  <a:pt x="952275" y="1214677"/>
                </a:cubicBezTo>
                <a:cubicBezTo>
                  <a:pt x="929184" y="1191586"/>
                  <a:pt x="901116" y="1172575"/>
                  <a:pt x="883002" y="1145404"/>
                </a:cubicBezTo>
                <a:cubicBezTo>
                  <a:pt x="873766" y="1131550"/>
                  <a:pt x="867067" y="1115615"/>
                  <a:pt x="855293" y="1103841"/>
                </a:cubicBezTo>
                <a:cubicBezTo>
                  <a:pt x="843519" y="1092067"/>
                  <a:pt x="829984" y="1079744"/>
                  <a:pt x="813729" y="1076132"/>
                </a:cubicBezTo>
                <a:cubicBezTo>
                  <a:pt x="786680" y="1070121"/>
                  <a:pt x="758311" y="1076132"/>
                  <a:pt x="730602" y="1076132"/>
                </a:cubicBezTo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461164" y="1159644"/>
            <a:ext cx="2297111" cy="1241050"/>
          </a:xfrm>
          <a:custGeom>
            <a:avLst/>
            <a:gdLst>
              <a:gd name="connsiteX0" fmla="*/ 0 w 2297111"/>
              <a:gd name="connsiteY0" fmla="*/ 683011 h 1241050"/>
              <a:gd name="connsiteX1" fmla="*/ 69272 w 2297111"/>
              <a:gd name="connsiteY1" fmla="*/ 696865 h 1241050"/>
              <a:gd name="connsiteX2" fmla="*/ 83127 w 2297111"/>
              <a:gd name="connsiteY2" fmla="*/ 752283 h 1241050"/>
              <a:gd name="connsiteX3" fmla="*/ 96981 w 2297111"/>
              <a:gd name="connsiteY3" fmla="*/ 835411 h 1241050"/>
              <a:gd name="connsiteX4" fmla="*/ 166254 w 2297111"/>
              <a:gd name="connsiteY4" fmla="*/ 960101 h 1241050"/>
              <a:gd name="connsiteX5" fmla="*/ 207818 w 2297111"/>
              <a:gd name="connsiteY5" fmla="*/ 1001665 h 1241050"/>
              <a:gd name="connsiteX6" fmla="*/ 249381 w 2297111"/>
              <a:gd name="connsiteY6" fmla="*/ 1098647 h 1241050"/>
              <a:gd name="connsiteX7" fmla="*/ 263236 w 2297111"/>
              <a:gd name="connsiteY7" fmla="*/ 1140211 h 1241050"/>
              <a:gd name="connsiteX8" fmla="*/ 304800 w 2297111"/>
              <a:gd name="connsiteY8" fmla="*/ 1167920 h 1241050"/>
              <a:gd name="connsiteX9" fmla="*/ 346363 w 2297111"/>
              <a:gd name="connsiteY9" fmla="*/ 1154065 h 1241050"/>
              <a:gd name="connsiteX10" fmla="*/ 374072 w 2297111"/>
              <a:gd name="connsiteY10" fmla="*/ 1112501 h 1241050"/>
              <a:gd name="connsiteX11" fmla="*/ 457200 w 2297111"/>
              <a:gd name="connsiteY11" fmla="*/ 1084792 h 1241050"/>
              <a:gd name="connsiteX12" fmla="*/ 512618 w 2297111"/>
              <a:gd name="connsiteY12" fmla="*/ 1070938 h 1241050"/>
              <a:gd name="connsiteX13" fmla="*/ 595745 w 2297111"/>
              <a:gd name="connsiteY13" fmla="*/ 1043229 h 1241050"/>
              <a:gd name="connsiteX14" fmla="*/ 623454 w 2297111"/>
              <a:gd name="connsiteY14" fmla="*/ 918538 h 1241050"/>
              <a:gd name="connsiteX15" fmla="*/ 595745 w 2297111"/>
              <a:gd name="connsiteY15" fmla="*/ 876974 h 1241050"/>
              <a:gd name="connsiteX16" fmla="*/ 471054 w 2297111"/>
              <a:gd name="connsiteY16" fmla="*/ 835411 h 1241050"/>
              <a:gd name="connsiteX17" fmla="*/ 401781 w 2297111"/>
              <a:gd name="connsiteY17" fmla="*/ 793847 h 1241050"/>
              <a:gd name="connsiteX18" fmla="*/ 360218 w 2297111"/>
              <a:gd name="connsiteY18" fmla="*/ 752283 h 1241050"/>
              <a:gd name="connsiteX19" fmla="*/ 346363 w 2297111"/>
              <a:gd name="connsiteY19" fmla="*/ 710720 h 1241050"/>
              <a:gd name="connsiteX20" fmla="*/ 554181 w 2297111"/>
              <a:gd name="connsiteY20" fmla="*/ 696865 h 1241050"/>
              <a:gd name="connsiteX21" fmla="*/ 609600 w 2297111"/>
              <a:gd name="connsiteY21" fmla="*/ 724574 h 1241050"/>
              <a:gd name="connsiteX22" fmla="*/ 651163 w 2297111"/>
              <a:gd name="connsiteY22" fmla="*/ 738429 h 1241050"/>
              <a:gd name="connsiteX23" fmla="*/ 706581 w 2297111"/>
              <a:gd name="connsiteY23" fmla="*/ 779992 h 1241050"/>
              <a:gd name="connsiteX24" fmla="*/ 748145 w 2297111"/>
              <a:gd name="connsiteY24" fmla="*/ 807701 h 1241050"/>
              <a:gd name="connsiteX25" fmla="*/ 900545 w 2297111"/>
              <a:gd name="connsiteY25" fmla="*/ 821556 h 1241050"/>
              <a:gd name="connsiteX26" fmla="*/ 983672 w 2297111"/>
              <a:gd name="connsiteY26" fmla="*/ 904683 h 1241050"/>
              <a:gd name="connsiteX27" fmla="*/ 1039091 w 2297111"/>
              <a:gd name="connsiteY27" fmla="*/ 973956 h 1241050"/>
              <a:gd name="connsiteX28" fmla="*/ 1108363 w 2297111"/>
              <a:gd name="connsiteY28" fmla="*/ 1098647 h 1241050"/>
              <a:gd name="connsiteX29" fmla="*/ 1136072 w 2297111"/>
              <a:gd name="connsiteY29" fmla="*/ 1140211 h 1241050"/>
              <a:gd name="connsiteX30" fmla="*/ 1163781 w 2297111"/>
              <a:gd name="connsiteY30" fmla="*/ 1181774 h 1241050"/>
              <a:gd name="connsiteX31" fmla="*/ 1177636 w 2297111"/>
              <a:gd name="connsiteY31" fmla="*/ 1237192 h 1241050"/>
              <a:gd name="connsiteX32" fmla="*/ 1205345 w 2297111"/>
              <a:gd name="connsiteY32" fmla="*/ 1070938 h 1241050"/>
              <a:gd name="connsiteX33" fmla="*/ 1288472 w 2297111"/>
              <a:gd name="connsiteY33" fmla="*/ 973956 h 1241050"/>
              <a:gd name="connsiteX34" fmla="*/ 1357745 w 2297111"/>
              <a:gd name="connsiteY34" fmla="*/ 904683 h 1241050"/>
              <a:gd name="connsiteX35" fmla="*/ 1385454 w 2297111"/>
              <a:gd name="connsiteY35" fmla="*/ 863120 h 1241050"/>
              <a:gd name="connsiteX36" fmla="*/ 1510145 w 2297111"/>
              <a:gd name="connsiteY36" fmla="*/ 863120 h 1241050"/>
              <a:gd name="connsiteX37" fmla="*/ 1551709 w 2297111"/>
              <a:gd name="connsiteY37" fmla="*/ 904683 h 1241050"/>
              <a:gd name="connsiteX38" fmla="*/ 1579418 w 2297111"/>
              <a:gd name="connsiteY38" fmla="*/ 1001665 h 1241050"/>
              <a:gd name="connsiteX39" fmla="*/ 1607127 w 2297111"/>
              <a:gd name="connsiteY39" fmla="*/ 1057083 h 1241050"/>
              <a:gd name="connsiteX40" fmla="*/ 1620981 w 2297111"/>
              <a:gd name="connsiteY40" fmla="*/ 1098647 h 1241050"/>
              <a:gd name="connsiteX41" fmla="*/ 1662545 w 2297111"/>
              <a:gd name="connsiteY41" fmla="*/ 1140211 h 1241050"/>
              <a:gd name="connsiteX42" fmla="*/ 1690254 w 2297111"/>
              <a:gd name="connsiteY42" fmla="*/ 1181774 h 1241050"/>
              <a:gd name="connsiteX43" fmla="*/ 1731818 w 2297111"/>
              <a:gd name="connsiteY43" fmla="*/ 1195629 h 1241050"/>
              <a:gd name="connsiteX44" fmla="*/ 1773381 w 2297111"/>
              <a:gd name="connsiteY44" fmla="*/ 1154065 h 1241050"/>
              <a:gd name="connsiteX45" fmla="*/ 1814945 w 2297111"/>
              <a:gd name="connsiteY45" fmla="*/ 1167920 h 1241050"/>
              <a:gd name="connsiteX46" fmla="*/ 1898072 w 2297111"/>
              <a:gd name="connsiteY46" fmla="*/ 1237192 h 1241050"/>
              <a:gd name="connsiteX47" fmla="*/ 1898072 w 2297111"/>
              <a:gd name="connsiteY47" fmla="*/ 1057083 h 1241050"/>
              <a:gd name="connsiteX48" fmla="*/ 1884218 w 2297111"/>
              <a:gd name="connsiteY48" fmla="*/ 1015520 h 1241050"/>
              <a:gd name="connsiteX49" fmla="*/ 1842654 w 2297111"/>
              <a:gd name="connsiteY49" fmla="*/ 1001665 h 1241050"/>
              <a:gd name="connsiteX50" fmla="*/ 1814945 w 2297111"/>
              <a:gd name="connsiteY50" fmla="*/ 960101 h 1241050"/>
              <a:gd name="connsiteX51" fmla="*/ 1856509 w 2297111"/>
              <a:gd name="connsiteY51" fmla="*/ 946247 h 1241050"/>
              <a:gd name="connsiteX52" fmla="*/ 1898072 w 2297111"/>
              <a:gd name="connsiteY52" fmla="*/ 918538 h 1241050"/>
              <a:gd name="connsiteX53" fmla="*/ 1981200 w 2297111"/>
              <a:gd name="connsiteY53" fmla="*/ 890829 h 1241050"/>
              <a:gd name="connsiteX54" fmla="*/ 2022763 w 2297111"/>
              <a:gd name="connsiteY54" fmla="*/ 863120 h 1241050"/>
              <a:gd name="connsiteX55" fmla="*/ 2064327 w 2297111"/>
              <a:gd name="connsiteY55" fmla="*/ 849265 h 1241050"/>
              <a:gd name="connsiteX56" fmla="*/ 2133600 w 2297111"/>
              <a:gd name="connsiteY56" fmla="*/ 724574 h 1241050"/>
              <a:gd name="connsiteX57" fmla="*/ 2147454 w 2297111"/>
              <a:gd name="connsiteY57" fmla="*/ 655301 h 1241050"/>
              <a:gd name="connsiteX58" fmla="*/ 2133600 w 2297111"/>
              <a:gd name="connsiteY58" fmla="*/ 530611 h 1241050"/>
              <a:gd name="connsiteX59" fmla="*/ 2105891 w 2297111"/>
              <a:gd name="connsiteY59" fmla="*/ 502901 h 1241050"/>
              <a:gd name="connsiteX60" fmla="*/ 2078181 w 2297111"/>
              <a:gd name="connsiteY60" fmla="*/ 461338 h 1241050"/>
              <a:gd name="connsiteX61" fmla="*/ 2050472 w 2297111"/>
              <a:gd name="connsiteY61" fmla="*/ 378211 h 1241050"/>
              <a:gd name="connsiteX62" fmla="*/ 2036618 w 2297111"/>
              <a:gd name="connsiteY62" fmla="*/ 336647 h 1241050"/>
              <a:gd name="connsiteX63" fmla="*/ 2064327 w 2297111"/>
              <a:gd name="connsiteY63" fmla="*/ 295083 h 1241050"/>
              <a:gd name="connsiteX64" fmla="*/ 2147454 w 2297111"/>
              <a:gd name="connsiteY64" fmla="*/ 350501 h 1241050"/>
              <a:gd name="connsiteX65" fmla="*/ 2244436 w 2297111"/>
              <a:gd name="connsiteY65" fmla="*/ 392065 h 1241050"/>
              <a:gd name="connsiteX66" fmla="*/ 2286000 w 2297111"/>
              <a:gd name="connsiteY66" fmla="*/ 419774 h 1241050"/>
              <a:gd name="connsiteX67" fmla="*/ 2272145 w 2297111"/>
              <a:gd name="connsiteY67" fmla="*/ 211956 h 1241050"/>
              <a:gd name="connsiteX68" fmla="*/ 2161309 w 2297111"/>
              <a:gd name="connsiteY68" fmla="*/ 225811 h 1241050"/>
              <a:gd name="connsiteX69" fmla="*/ 2092036 w 2297111"/>
              <a:gd name="connsiteY69" fmla="*/ 170392 h 1241050"/>
              <a:gd name="connsiteX70" fmla="*/ 2064327 w 2297111"/>
              <a:gd name="connsiteY70" fmla="*/ 87265 h 1241050"/>
              <a:gd name="connsiteX71" fmla="*/ 1898072 w 2297111"/>
              <a:gd name="connsiteY71" fmla="*/ 31847 h 1241050"/>
              <a:gd name="connsiteX72" fmla="*/ 1856509 w 2297111"/>
              <a:gd name="connsiteY72" fmla="*/ 4138 h 1241050"/>
              <a:gd name="connsiteX73" fmla="*/ 1773381 w 2297111"/>
              <a:gd name="connsiteY73" fmla="*/ 17992 h 1241050"/>
              <a:gd name="connsiteX74" fmla="*/ 1801091 w 2297111"/>
              <a:gd name="connsiteY74" fmla="*/ 225811 h 1241050"/>
              <a:gd name="connsiteX75" fmla="*/ 1773381 w 2297111"/>
              <a:gd name="connsiteY75" fmla="*/ 253520 h 1241050"/>
              <a:gd name="connsiteX76" fmla="*/ 1579418 w 2297111"/>
              <a:gd name="connsiteY76" fmla="*/ 253520 h 1241050"/>
              <a:gd name="connsiteX77" fmla="*/ 1482436 w 2297111"/>
              <a:gd name="connsiteY77" fmla="*/ 225811 h 1241050"/>
              <a:gd name="connsiteX78" fmla="*/ 1440872 w 2297111"/>
              <a:gd name="connsiteY78" fmla="*/ 211956 h 1241050"/>
              <a:gd name="connsiteX79" fmla="*/ 1357745 w 2297111"/>
              <a:gd name="connsiteY79" fmla="*/ 198101 h 1241050"/>
              <a:gd name="connsiteX80" fmla="*/ 1219200 w 2297111"/>
              <a:gd name="connsiteY80" fmla="*/ 170392 h 1241050"/>
              <a:gd name="connsiteX81" fmla="*/ 900545 w 2297111"/>
              <a:gd name="connsiteY81" fmla="*/ 184247 h 1241050"/>
              <a:gd name="connsiteX82" fmla="*/ 831272 w 2297111"/>
              <a:gd name="connsiteY82" fmla="*/ 267374 h 1241050"/>
              <a:gd name="connsiteX83" fmla="*/ 789709 w 2297111"/>
              <a:gd name="connsiteY83" fmla="*/ 281229 h 1241050"/>
              <a:gd name="connsiteX84" fmla="*/ 637309 w 2297111"/>
              <a:gd name="connsiteY84" fmla="*/ 295083 h 1241050"/>
              <a:gd name="connsiteX85" fmla="*/ 554181 w 2297111"/>
              <a:gd name="connsiteY85" fmla="*/ 364356 h 1241050"/>
              <a:gd name="connsiteX86" fmla="*/ 540327 w 2297111"/>
              <a:gd name="connsiteY86" fmla="*/ 405920 h 1241050"/>
              <a:gd name="connsiteX87" fmla="*/ 526472 w 2297111"/>
              <a:gd name="connsiteY87" fmla="*/ 544465 h 1241050"/>
              <a:gd name="connsiteX88" fmla="*/ 221672 w 2297111"/>
              <a:gd name="connsiteY88" fmla="*/ 558320 h 1241050"/>
              <a:gd name="connsiteX89" fmla="*/ 180109 w 2297111"/>
              <a:gd name="connsiteY89" fmla="*/ 586029 h 1241050"/>
              <a:gd name="connsiteX90" fmla="*/ 138545 w 2297111"/>
              <a:gd name="connsiteY90" fmla="*/ 599883 h 1241050"/>
              <a:gd name="connsiteX91" fmla="*/ 96981 w 2297111"/>
              <a:gd name="connsiteY91" fmla="*/ 627592 h 1241050"/>
              <a:gd name="connsiteX92" fmla="*/ 41563 w 2297111"/>
              <a:gd name="connsiteY92" fmla="*/ 655301 h 1241050"/>
              <a:gd name="connsiteX93" fmla="*/ 27709 w 2297111"/>
              <a:gd name="connsiteY93" fmla="*/ 696865 h 1241050"/>
              <a:gd name="connsiteX94" fmla="*/ 55418 w 2297111"/>
              <a:gd name="connsiteY94" fmla="*/ 932392 h 1241050"/>
              <a:gd name="connsiteX95" fmla="*/ 124691 w 2297111"/>
              <a:gd name="connsiteY95" fmla="*/ 1001665 h 1241050"/>
              <a:gd name="connsiteX96" fmla="*/ 235527 w 2297111"/>
              <a:gd name="connsiteY96" fmla="*/ 1057083 h 1241050"/>
              <a:gd name="connsiteX97" fmla="*/ 332509 w 2297111"/>
              <a:gd name="connsiteY97" fmla="*/ 1112501 h 1241050"/>
              <a:gd name="connsiteX98" fmla="*/ 415636 w 2297111"/>
              <a:gd name="connsiteY98" fmla="*/ 1140211 h 124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297111" h="1241050">
                <a:moveTo>
                  <a:pt x="0" y="683011"/>
                </a:moveTo>
                <a:cubicBezTo>
                  <a:pt x="23091" y="687629"/>
                  <a:pt x="51182" y="681790"/>
                  <a:pt x="69272" y="696865"/>
                </a:cubicBezTo>
                <a:cubicBezTo>
                  <a:pt x="83900" y="709055"/>
                  <a:pt x="79393" y="733612"/>
                  <a:pt x="83127" y="752283"/>
                </a:cubicBezTo>
                <a:cubicBezTo>
                  <a:pt x="88636" y="779829"/>
                  <a:pt x="90887" y="807988"/>
                  <a:pt x="96981" y="835411"/>
                </a:cubicBezTo>
                <a:cubicBezTo>
                  <a:pt x="106936" y="880208"/>
                  <a:pt x="135645" y="929492"/>
                  <a:pt x="166254" y="960101"/>
                </a:cubicBezTo>
                <a:lnTo>
                  <a:pt x="207818" y="1001665"/>
                </a:lnTo>
                <a:cubicBezTo>
                  <a:pt x="236650" y="1116998"/>
                  <a:pt x="201543" y="1002971"/>
                  <a:pt x="249381" y="1098647"/>
                </a:cubicBezTo>
                <a:cubicBezTo>
                  <a:pt x="255912" y="1111709"/>
                  <a:pt x="254113" y="1128807"/>
                  <a:pt x="263236" y="1140211"/>
                </a:cubicBezTo>
                <a:cubicBezTo>
                  <a:pt x="273638" y="1153213"/>
                  <a:pt x="290945" y="1158684"/>
                  <a:pt x="304800" y="1167920"/>
                </a:cubicBezTo>
                <a:cubicBezTo>
                  <a:pt x="318654" y="1163302"/>
                  <a:pt x="334959" y="1163188"/>
                  <a:pt x="346363" y="1154065"/>
                </a:cubicBezTo>
                <a:cubicBezTo>
                  <a:pt x="359365" y="1143663"/>
                  <a:pt x="359952" y="1121326"/>
                  <a:pt x="374072" y="1112501"/>
                </a:cubicBezTo>
                <a:cubicBezTo>
                  <a:pt x="398840" y="1097021"/>
                  <a:pt x="428864" y="1091876"/>
                  <a:pt x="457200" y="1084792"/>
                </a:cubicBezTo>
                <a:cubicBezTo>
                  <a:pt x="475673" y="1080174"/>
                  <a:pt x="494380" y="1076409"/>
                  <a:pt x="512618" y="1070938"/>
                </a:cubicBezTo>
                <a:cubicBezTo>
                  <a:pt x="540594" y="1062545"/>
                  <a:pt x="595745" y="1043229"/>
                  <a:pt x="595745" y="1043229"/>
                </a:cubicBezTo>
                <a:cubicBezTo>
                  <a:pt x="607920" y="1006705"/>
                  <a:pt x="627518" y="955115"/>
                  <a:pt x="623454" y="918538"/>
                </a:cubicBezTo>
                <a:cubicBezTo>
                  <a:pt x="621615" y="901989"/>
                  <a:pt x="610363" y="884947"/>
                  <a:pt x="595745" y="876974"/>
                </a:cubicBezTo>
                <a:cubicBezTo>
                  <a:pt x="557283" y="855995"/>
                  <a:pt x="471054" y="835411"/>
                  <a:pt x="471054" y="835411"/>
                </a:cubicBezTo>
                <a:cubicBezTo>
                  <a:pt x="384761" y="749115"/>
                  <a:pt x="509690" y="865786"/>
                  <a:pt x="401781" y="793847"/>
                </a:cubicBezTo>
                <a:cubicBezTo>
                  <a:pt x="385478" y="782979"/>
                  <a:pt x="374072" y="766138"/>
                  <a:pt x="360218" y="752283"/>
                </a:cubicBezTo>
                <a:cubicBezTo>
                  <a:pt x="355600" y="738429"/>
                  <a:pt x="338849" y="723243"/>
                  <a:pt x="346363" y="710720"/>
                </a:cubicBezTo>
                <a:cubicBezTo>
                  <a:pt x="380334" y="654102"/>
                  <a:pt x="546867" y="696200"/>
                  <a:pt x="554181" y="696865"/>
                </a:cubicBezTo>
                <a:cubicBezTo>
                  <a:pt x="572654" y="706101"/>
                  <a:pt x="590617" y="716438"/>
                  <a:pt x="609600" y="724574"/>
                </a:cubicBezTo>
                <a:cubicBezTo>
                  <a:pt x="623023" y="730327"/>
                  <a:pt x="638483" y="731183"/>
                  <a:pt x="651163" y="738429"/>
                </a:cubicBezTo>
                <a:cubicBezTo>
                  <a:pt x="671211" y="749885"/>
                  <a:pt x="687791" y="766571"/>
                  <a:pt x="706581" y="779992"/>
                </a:cubicBezTo>
                <a:cubicBezTo>
                  <a:pt x="720131" y="789670"/>
                  <a:pt x="731863" y="804212"/>
                  <a:pt x="748145" y="807701"/>
                </a:cubicBezTo>
                <a:cubicBezTo>
                  <a:pt x="798022" y="818389"/>
                  <a:pt x="849745" y="816938"/>
                  <a:pt x="900545" y="821556"/>
                </a:cubicBezTo>
                <a:cubicBezTo>
                  <a:pt x="928254" y="849265"/>
                  <a:pt x="971280" y="867508"/>
                  <a:pt x="983672" y="904683"/>
                </a:cubicBezTo>
                <a:cubicBezTo>
                  <a:pt x="1002793" y="962044"/>
                  <a:pt x="985376" y="938146"/>
                  <a:pt x="1039091" y="973956"/>
                </a:cubicBezTo>
                <a:cubicBezTo>
                  <a:pt x="1063476" y="1047114"/>
                  <a:pt x="1044844" y="1003368"/>
                  <a:pt x="1108363" y="1098647"/>
                </a:cubicBezTo>
                <a:lnTo>
                  <a:pt x="1136072" y="1140211"/>
                </a:lnTo>
                <a:lnTo>
                  <a:pt x="1163781" y="1181774"/>
                </a:lnTo>
                <a:cubicBezTo>
                  <a:pt x="1168399" y="1200247"/>
                  <a:pt x="1175533" y="1256117"/>
                  <a:pt x="1177636" y="1237192"/>
                </a:cubicBezTo>
                <a:cubicBezTo>
                  <a:pt x="1179733" y="1218318"/>
                  <a:pt x="1182936" y="1110154"/>
                  <a:pt x="1205345" y="1070938"/>
                </a:cubicBezTo>
                <a:cubicBezTo>
                  <a:pt x="1243078" y="1004905"/>
                  <a:pt x="1243807" y="1027555"/>
                  <a:pt x="1288472" y="973956"/>
                </a:cubicBezTo>
                <a:cubicBezTo>
                  <a:pt x="1346198" y="904684"/>
                  <a:pt x="1281546" y="955482"/>
                  <a:pt x="1357745" y="904683"/>
                </a:cubicBezTo>
                <a:cubicBezTo>
                  <a:pt x="1366981" y="890829"/>
                  <a:pt x="1372452" y="873522"/>
                  <a:pt x="1385454" y="863120"/>
                </a:cubicBezTo>
                <a:cubicBezTo>
                  <a:pt x="1420738" y="834893"/>
                  <a:pt x="1475953" y="857421"/>
                  <a:pt x="1510145" y="863120"/>
                </a:cubicBezTo>
                <a:cubicBezTo>
                  <a:pt x="1524000" y="876974"/>
                  <a:pt x="1540841" y="888380"/>
                  <a:pt x="1551709" y="904683"/>
                </a:cubicBezTo>
                <a:cubicBezTo>
                  <a:pt x="1561276" y="919033"/>
                  <a:pt x="1575461" y="991114"/>
                  <a:pt x="1579418" y="1001665"/>
                </a:cubicBezTo>
                <a:cubicBezTo>
                  <a:pt x="1586670" y="1021003"/>
                  <a:pt x="1598991" y="1038100"/>
                  <a:pt x="1607127" y="1057083"/>
                </a:cubicBezTo>
                <a:cubicBezTo>
                  <a:pt x="1612880" y="1070506"/>
                  <a:pt x="1612880" y="1086496"/>
                  <a:pt x="1620981" y="1098647"/>
                </a:cubicBezTo>
                <a:cubicBezTo>
                  <a:pt x="1631849" y="1114950"/>
                  <a:pt x="1650002" y="1125159"/>
                  <a:pt x="1662545" y="1140211"/>
                </a:cubicBezTo>
                <a:cubicBezTo>
                  <a:pt x="1673205" y="1153003"/>
                  <a:pt x="1677252" y="1171372"/>
                  <a:pt x="1690254" y="1181774"/>
                </a:cubicBezTo>
                <a:cubicBezTo>
                  <a:pt x="1701658" y="1190897"/>
                  <a:pt x="1717963" y="1191011"/>
                  <a:pt x="1731818" y="1195629"/>
                </a:cubicBezTo>
                <a:cubicBezTo>
                  <a:pt x="1745672" y="1181774"/>
                  <a:pt x="1754793" y="1160261"/>
                  <a:pt x="1773381" y="1154065"/>
                </a:cubicBezTo>
                <a:cubicBezTo>
                  <a:pt x="1787236" y="1149447"/>
                  <a:pt x="1801883" y="1161389"/>
                  <a:pt x="1814945" y="1167920"/>
                </a:cubicBezTo>
                <a:cubicBezTo>
                  <a:pt x="1853524" y="1187209"/>
                  <a:pt x="1867430" y="1206550"/>
                  <a:pt x="1898072" y="1237192"/>
                </a:cubicBezTo>
                <a:cubicBezTo>
                  <a:pt x="1924830" y="1156922"/>
                  <a:pt x="1919020" y="1193243"/>
                  <a:pt x="1898072" y="1057083"/>
                </a:cubicBezTo>
                <a:cubicBezTo>
                  <a:pt x="1895851" y="1042649"/>
                  <a:pt x="1894544" y="1025846"/>
                  <a:pt x="1884218" y="1015520"/>
                </a:cubicBezTo>
                <a:cubicBezTo>
                  <a:pt x="1873891" y="1005193"/>
                  <a:pt x="1856509" y="1006283"/>
                  <a:pt x="1842654" y="1001665"/>
                </a:cubicBezTo>
                <a:cubicBezTo>
                  <a:pt x="1833418" y="987810"/>
                  <a:pt x="1810906" y="976255"/>
                  <a:pt x="1814945" y="960101"/>
                </a:cubicBezTo>
                <a:cubicBezTo>
                  <a:pt x="1818487" y="945933"/>
                  <a:pt x="1843447" y="952778"/>
                  <a:pt x="1856509" y="946247"/>
                </a:cubicBezTo>
                <a:cubicBezTo>
                  <a:pt x="1871402" y="938801"/>
                  <a:pt x="1882856" y="925301"/>
                  <a:pt x="1898072" y="918538"/>
                </a:cubicBezTo>
                <a:cubicBezTo>
                  <a:pt x="1924763" y="906675"/>
                  <a:pt x="1981200" y="890829"/>
                  <a:pt x="1981200" y="890829"/>
                </a:cubicBezTo>
                <a:cubicBezTo>
                  <a:pt x="1995054" y="881593"/>
                  <a:pt x="2007870" y="870567"/>
                  <a:pt x="2022763" y="863120"/>
                </a:cubicBezTo>
                <a:cubicBezTo>
                  <a:pt x="2035825" y="856589"/>
                  <a:pt x="2054000" y="859592"/>
                  <a:pt x="2064327" y="849265"/>
                </a:cubicBezTo>
                <a:cubicBezTo>
                  <a:pt x="2098722" y="814870"/>
                  <a:pt x="2121986" y="771031"/>
                  <a:pt x="2133600" y="724574"/>
                </a:cubicBezTo>
                <a:cubicBezTo>
                  <a:pt x="2139311" y="701729"/>
                  <a:pt x="2142836" y="678392"/>
                  <a:pt x="2147454" y="655301"/>
                </a:cubicBezTo>
                <a:cubicBezTo>
                  <a:pt x="2142836" y="613738"/>
                  <a:pt x="2144603" y="570957"/>
                  <a:pt x="2133600" y="530611"/>
                </a:cubicBezTo>
                <a:cubicBezTo>
                  <a:pt x="2130163" y="518009"/>
                  <a:pt x="2114051" y="513101"/>
                  <a:pt x="2105891" y="502901"/>
                </a:cubicBezTo>
                <a:cubicBezTo>
                  <a:pt x="2095489" y="489899"/>
                  <a:pt x="2087418" y="475192"/>
                  <a:pt x="2078181" y="461338"/>
                </a:cubicBezTo>
                <a:lnTo>
                  <a:pt x="2050472" y="378211"/>
                </a:lnTo>
                <a:lnTo>
                  <a:pt x="2036618" y="336647"/>
                </a:lnTo>
                <a:cubicBezTo>
                  <a:pt x="2045854" y="322792"/>
                  <a:pt x="2048530" y="300349"/>
                  <a:pt x="2064327" y="295083"/>
                </a:cubicBezTo>
                <a:cubicBezTo>
                  <a:pt x="2125120" y="274819"/>
                  <a:pt x="2118608" y="326463"/>
                  <a:pt x="2147454" y="350501"/>
                </a:cubicBezTo>
                <a:cubicBezTo>
                  <a:pt x="2170284" y="369526"/>
                  <a:pt x="2215558" y="382439"/>
                  <a:pt x="2244436" y="392065"/>
                </a:cubicBezTo>
                <a:cubicBezTo>
                  <a:pt x="2258291" y="401301"/>
                  <a:pt x="2283468" y="436232"/>
                  <a:pt x="2286000" y="419774"/>
                </a:cubicBezTo>
                <a:cubicBezTo>
                  <a:pt x="2296557" y="351155"/>
                  <a:pt x="2309688" y="270356"/>
                  <a:pt x="2272145" y="211956"/>
                </a:cubicBezTo>
                <a:cubicBezTo>
                  <a:pt x="2252011" y="180637"/>
                  <a:pt x="2198254" y="221193"/>
                  <a:pt x="2161309" y="225811"/>
                </a:cubicBezTo>
                <a:cubicBezTo>
                  <a:pt x="2116238" y="210787"/>
                  <a:pt x="2113833" y="219437"/>
                  <a:pt x="2092036" y="170392"/>
                </a:cubicBezTo>
                <a:cubicBezTo>
                  <a:pt x="2080174" y="143702"/>
                  <a:pt x="2087693" y="104790"/>
                  <a:pt x="2064327" y="87265"/>
                </a:cubicBezTo>
                <a:cubicBezTo>
                  <a:pt x="1979123" y="23361"/>
                  <a:pt x="2031822" y="48565"/>
                  <a:pt x="1898072" y="31847"/>
                </a:cubicBezTo>
                <a:cubicBezTo>
                  <a:pt x="1884218" y="22611"/>
                  <a:pt x="1873058" y="5977"/>
                  <a:pt x="1856509" y="4138"/>
                </a:cubicBezTo>
                <a:cubicBezTo>
                  <a:pt x="1828589" y="1036"/>
                  <a:pt x="1783465" y="-8227"/>
                  <a:pt x="1773381" y="17992"/>
                </a:cubicBezTo>
                <a:cubicBezTo>
                  <a:pt x="1749165" y="80953"/>
                  <a:pt x="1779967" y="162439"/>
                  <a:pt x="1801091" y="225811"/>
                </a:cubicBezTo>
                <a:cubicBezTo>
                  <a:pt x="1791854" y="235047"/>
                  <a:pt x="1784582" y="246800"/>
                  <a:pt x="1773381" y="253520"/>
                </a:cubicBezTo>
                <a:cubicBezTo>
                  <a:pt x="1718146" y="286660"/>
                  <a:pt x="1625089" y="257672"/>
                  <a:pt x="1579418" y="253520"/>
                </a:cubicBezTo>
                <a:cubicBezTo>
                  <a:pt x="1479761" y="220300"/>
                  <a:pt x="1604212" y="260604"/>
                  <a:pt x="1482436" y="225811"/>
                </a:cubicBezTo>
                <a:cubicBezTo>
                  <a:pt x="1468394" y="221799"/>
                  <a:pt x="1455128" y="215124"/>
                  <a:pt x="1440872" y="211956"/>
                </a:cubicBezTo>
                <a:cubicBezTo>
                  <a:pt x="1413450" y="205862"/>
                  <a:pt x="1385355" y="203278"/>
                  <a:pt x="1357745" y="198101"/>
                </a:cubicBezTo>
                <a:cubicBezTo>
                  <a:pt x="1311455" y="189422"/>
                  <a:pt x="1265382" y="179628"/>
                  <a:pt x="1219200" y="170392"/>
                </a:cubicBezTo>
                <a:cubicBezTo>
                  <a:pt x="1112982" y="175010"/>
                  <a:pt x="1005627" y="168080"/>
                  <a:pt x="900545" y="184247"/>
                </a:cubicBezTo>
                <a:cubicBezTo>
                  <a:pt x="867878" y="189273"/>
                  <a:pt x="852283" y="250565"/>
                  <a:pt x="831272" y="267374"/>
                </a:cubicBezTo>
                <a:cubicBezTo>
                  <a:pt x="819868" y="276497"/>
                  <a:pt x="804166" y="279164"/>
                  <a:pt x="789709" y="281229"/>
                </a:cubicBezTo>
                <a:cubicBezTo>
                  <a:pt x="739212" y="288443"/>
                  <a:pt x="688109" y="290465"/>
                  <a:pt x="637309" y="295083"/>
                </a:cubicBezTo>
                <a:cubicBezTo>
                  <a:pt x="606639" y="315529"/>
                  <a:pt x="575516" y="332353"/>
                  <a:pt x="554181" y="364356"/>
                </a:cubicBezTo>
                <a:cubicBezTo>
                  <a:pt x="546080" y="376507"/>
                  <a:pt x="544945" y="392065"/>
                  <a:pt x="540327" y="405920"/>
                </a:cubicBezTo>
                <a:cubicBezTo>
                  <a:pt x="535709" y="452102"/>
                  <a:pt x="568342" y="524440"/>
                  <a:pt x="526472" y="544465"/>
                </a:cubicBezTo>
                <a:cubicBezTo>
                  <a:pt x="434720" y="588346"/>
                  <a:pt x="322652" y="546202"/>
                  <a:pt x="221672" y="558320"/>
                </a:cubicBezTo>
                <a:cubicBezTo>
                  <a:pt x="205140" y="560304"/>
                  <a:pt x="195002" y="578583"/>
                  <a:pt x="180109" y="586029"/>
                </a:cubicBezTo>
                <a:cubicBezTo>
                  <a:pt x="167047" y="592560"/>
                  <a:pt x="152400" y="595265"/>
                  <a:pt x="138545" y="599883"/>
                </a:cubicBezTo>
                <a:cubicBezTo>
                  <a:pt x="124690" y="609119"/>
                  <a:pt x="111438" y="619331"/>
                  <a:pt x="96981" y="627592"/>
                </a:cubicBezTo>
                <a:cubicBezTo>
                  <a:pt x="79049" y="637839"/>
                  <a:pt x="56167" y="640697"/>
                  <a:pt x="41563" y="655301"/>
                </a:cubicBezTo>
                <a:cubicBezTo>
                  <a:pt x="31236" y="665628"/>
                  <a:pt x="32327" y="683010"/>
                  <a:pt x="27709" y="696865"/>
                </a:cubicBezTo>
                <a:cubicBezTo>
                  <a:pt x="36945" y="775374"/>
                  <a:pt x="31450" y="857063"/>
                  <a:pt x="55418" y="932392"/>
                </a:cubicBezTo>
                <a:cubicBezTo>
                  <a:pt x="65319" y="963510"/>
                  <a:pt x="101600" y="978574"/>
                  <a:pt x="124691" y="1001665"/>
                </a:cubicBezTo>
                <a:cubicBezTo>
                  <a:pt x="182906" y="1059881"/>
                  <a:pt x="147040" y="1039386"/>
                  <a:pt x="235527" y="1057083"/>
                </a:cubicBezTo>
                <a:cubicBezTo>
                  <a:pt x="273018" y="1082077"/>
                  <a:pt x="288564" y="1094923"/>
                  <a:pt x="332509" y="1112501"/>
                </a:cubicBezTo>
                <a:cubicBezTo>
                  <a:pt x="359628" y="1123349"/>
                  <a:pt x="415636" y="1140211"/>
                  <a:pt x="415636" y="1140211"/>
                </a:cubicBezTo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359236" y="2978727"/>
            <a:ext cx="1094509" cy="858982"/>
          </a:xfrm>
          <a:custGeom>
            <a:avLst/>
            <a:gdLst>
              <a:gd name="connsiteX0" fmla="*/ 526473 w 1094509"/>
              <a:gd name="connsiteY0" fmla="*/ 637309 h 858982"/>
              <a:gd name="connsiteX1" fmla="*/ 457200 w 1094509"/>
              <a:gd name="connsiteY1" fmla="*/ 623455 h 858982"/>
              <a:gd name="connsiteX2" fmla="*/ 360219 w 1094509"/>
              <a:gd name="connsiteY2" fmla="*/ 623455 h 858982"/>
              <a:gd name="connsiteX3" fmla="*/ 152400 w 1094509"/>
              <a:gd name="connsiteY3" fmla="*/ 665018 h 858982"/>
              <a:gd name="connsiteX4" fmla="*/ 110837 w 1094509"/>
              <a:gd name="connsiteY4" fmla="*/ 678873 h 858982"/>
              <a:gd name="connsiteX5" fmla="*/ 69273 w 1094509"/>
              <a:gd name="connsiteY5" fmla="*/ 692728 h 858982"/>
              <a:gd name="connsiteX6" fmla="*/ 83128 w 1094509"/>
              <a:gd name="connsiteY6" fmla="*/ 637309 h 858982"/>
              <a:gd name="connsiteX7" fmla="*/ 110837 w 1094509"/>
              <a:gd name="connsiteY7" fmla="*/ 595746 h 858982"/>
              <a:gd name="connsiteX8" fmla="*/ 55419 w 1094509"/>
              <a:gd name="connsiteY8" fmla="*/ 526473 h 858982"/>
              <a:gd name="connsiteX9" fmla="*/ 0 w 1094509"/>
              <a:gd name="connsiteY9" fmla="*/ 457200 h 858982"/>
              <a:gd name="connsiteX10" fmla="*/ 13855 w 1094509"/>
              <a:gd name="connsiteY10" fmla="*/ 415637 h 858982"/>
              <a:gd name="connsiteX11" fmla="*/ 96982 w 1094509"/>
              <a:gd name="connsiteY11" fmla="*/ 401782 h 858982"/>
              <a:gd name="connsiteX12" fmla="*/ 138546 w 1094509"/>
              <a:gd name="connsiteY12" fmla="*/ 387928 h 858982"/>
              <a:gd name="connsiteX13" fmla="*/ 235528 w 1094509"/>
              <a:gd name="connsiteY13" fmla="*/ 277091 h 858982"/>
              <a:gd name="connsiteX14" fmla="*/ 263237 w 1094509"/>
              <a:gd name="connsiteY14" fmla="*/ 235528 h 858982"/>
              <a:gd name="connsiteX15" fmla="*/ 318655 w 1094509"/>
              <a:gd name="connsiteY15" fmla="*/ 221673 h 858982"/>
              <a:gd name="connsiteX16" fmla="*/ 415637 w 1094509"/>
              <a:gd name="connsiteY16" fmla="*/ 180109 h 858982"/>
              <a:gd name="connsiteX17" fmla="*/ 457200 w 1094509"/>
              <a:gd name="connsiteY17" fmla="*/ 166255 h 858982"/>
              <a:gd name="connsiteX18" fmla="*/ 498764 w 1094509"/>
              <a:gd name="connsiteY18" fmla="*/ 138546 h 858982"/>
              <a:gd name="connsiteX19" fmla="*/ 540328 w 1094509"/>
              <a:gd name="connsiteY19" fmla="*/ 96982 h 858982"/>
              <a:gd name="connsiteX20" fmla="*/ 581891 w 1094509"/>
              <a:gd name="connsiteY20" fmla="*/ 83128 h 858982"/>
              <a:gd name="connsiteX21" fmla="*/ 651164 w 1094509"/>
              <a:gd name="connsiteY21" fmla="*/ 41564 h 858982"/>
              <a:gd name="connsiteX22" fmla="*/ 692728 w 1094509"/>
              <a:gd name="connsiteY22" fmla="*/ 0 h 858982"/>
              <a:gd name="connsiteX23" fmla="*/ 706582 w 1094509"/>
              <a:gd name="connsiteY23" fmla="*/ 41564 h 858982"/>
              <a:gd name="connsiteX24" fmla="*/ 720437 w 1094509"/>
              <a:gd name="connsiteY24" fmla="*/ 166255 h 858982"/>
              <a:gd name="connsiteX25" fmla="*/ 775855 w 1094509"/>
              <a:gd name="connsiteY25" fmla="*/ 180109 h 858982"/>
              <a:gd name="connsiteX26" fmla="*/ 817419 w 1094509"/>
              <a:gd name="connsiteY26" fmla="*/ 207818 h 858982"/>
              <a:gd name="connsiteX27" fmla="*/ 900546 w 1094509"/>
              <a:gd name="connsiteY27" fmla="*/ 193964 h 858982"/>
              <a:gd name="connsiteX28" fmla="*/ 845128 w 1094509"/>
              <a:gd name="connsiteY28" fmla="*/ 83128 h 858982"/>
              <a:gd name="connsiteX29" fmla="*/ 858982 w 1094509"/>
              <a:gd name="connsiteY29" fmla="*/ 27709 h 858982"/>
              <a:gd name="connsiteX30" fmla="*/ 900546 w 1094509"/>
              <a:gd name="connsiteY30" fmla="*/ 41564 h 858982"/>
              <a:gd name="connsiteX31" fmla="*/ 983673 w 1094509"/>
              <a:gd name="connsiteY31" fmla="*/ 110837 h 858982"/>
              <a:gd name="connsiteX32" fmla="*/ 997528 w 1094509"/>
              <a:gd name="connsiteY32" fmla="*/ 166255 h 858982"/>
              <a:gd name="connsiteX33" fmla="*/ 1011382 w 1094509"/>
              <a:gd name="connsiteY33" fmla="*/ 207818 h 858982"/>
              <a:gd name="connsiteX34" fmla="*/ 1039091 w 1094509"/>
              <a:gd name="connsiteY34" fmla="*/ 360218 h 858982"/>
              <a:gd name="connsiteX35" fmla="*/ 1066800 w 1094509"/>
              <a:gd name="connsiteY35" fmla="*/ 401782 h 858982"/>
              <a:gd name="connsiteX36" fmla="*/ 1094509 w 1094509"/>
              <a:gd name="connsiteY36" fmla="*/ 484909 h 858982"/>
              <a:gd name="connsiteX37" fmla="*/ 1080655 w 1094509"/>
              <a:gd name="connsiteY37" fmla="*/ 568037 h 858982"/>
              <a:gd name="connsiteX38" fmla="*/ 1011382 w 1094509"/>
              <a:gd name="connsiteY38" fmla="*/ 637309 h 858982"/>
              <a:gd name="connsiteX39" fmla="*/ 928255 w 1094509"/>
              <a:gd name="connsiteY39" fmla="*/ 665018 h 858982"/>
              <a:gd name="connsiteX40" fmla="*/ 845128 w 1094509"/>
              <a:gd name="connsiteY40" fmla="*/ 692728 h 858982"/>
              <a:gd name="connsiteX41" fmla="*/ 803564 w 1094509"/>
              <a:gd name="connsiteY41" fmla="*/ 706582 h 858982"/>
              <a:gd name="connsiteX42" fmla="*/ 762000 w 1094509"/>
              <a:gd name="connsiteY42" fmla="*/ 789709 h 858982"/>
              <a:gd name="connsiteX43" fmla="*/ 748146 w 1094509"/>
              <a:gd name="connsiteY43" fmla="*/ 845128 h 858982"/>
              <a:gd name="connsiteX44" fmla="*/ 706582 w 1094509"/>
              <a:gd name="connsiteY44" fmla="*/ 858982 h 858982"/>
              <a:gd name="connsiteX45" fmla="*/ 609600 w 1094509"/>
              <a:gd name="connsiteY45" fmla="*/ 817418 h 858982"/>
              <a:gd name="connsiteX46" fmla="*/ 526473 w 1094509"/>
              <a:gd name="connsiteY46" fmla="*/ 734291 h 858982"/>
              <a:gd name="connsiteX47" fmla="*/ 498764 w 1094509"/>
              <a:gd name="connsiteY47" fmla="*/ 651164 h 858982"/>
              <a:gd name="connsiteX48" fmla="*/ 526473 w 1094509"/>
              <a:gd name="connsiteY48" fmla="*/ 637309 h 85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94509" h="858982">
                <a:moveTo>
                  <a:pt x="526473" y="637309"/>
                </a:moveTo>
                <a:cubicBezTo>
                  <a:pt x="503382" y="632691"/>
                  <a:pt x="480748" y="623455"/>
                  <a:pt x="457200" y="623455"/>
                </a:cubicBezTo>
                <a:cubicBezTo>
                  <a:pt x="318069" y="623455"/>
                  <a:pt x="533466" y="666765"/>
                  <a:pt x="360219" y="623455"/>
                </a:cubicBezTo>
                <a:cubicBezTo>
                  <a:pt x="206504" y="640534"/>
                  <a:pt x="275198" y="624085"/>
                  <a:pt x="152400" y="665018"/>
                </a:cubicBezTo>
                <a:lnTo>
                  <a:pt x="110837" y="678873"/>
                </a:lnTo>
                <a:lnTo>
                  <a:pt x="69273" y="692728"/>
                </a:lnTo>
                <a:cubicBezTo>
                  <a:pt x="73891" y="674255"/>
                  <a:pt x="75627" y="654811"/>
                  <a:pt x="83128" y="637309"/>
                </a:cubicBezTo>
                <a:cubicBezTo>
                  <a:pt x="89687" y="622004"/>
                  <a:pt x="108100" y="612170"/>
                  <a:pt x="110837" y="595746"/>
                </a:cubicBezTo>
                <a:cubicBezTo>
                  <a:pt x="117946" y="553088"/>
                  <a:pt x="79227" y="545520"/>
                  <a:pt x="55419" y="526473"/>
                </a:cubicBezTo>
                <a:cubicBezTo>
                  <a:pt x="27214" y="503909"/>
                  <a:pt x="20577" y="488065"/>
                  <a:pt x="0" y="457200"/>
                </a:cubicBezTo>
                <a:cubicBezTo>
                  <a:pt x="4618" y="443346"/>
                  <a:pt x="1175" y="422882"/>
                  <a:pt x="13855" y="415637"/>
                </a:cubicBezTo>
                <a:cubicBezTo>
                  <a:pt x="38245" y="401700"/>
                  <a:pt x="69560" y="407876"/>
                  <a:pt x="96982" y="401782"/>
                </a:cubicBezTo>
                <a:cubicBezTo>
                  <a:pt x="111238" y="398614"/>
                  <a:pt x="124691" y="392546"/>
                  <a:pt x="138546" y="387928"/>
                </a:cubicBezTo>
                <a:cubicBezTo>
                  <a:pt x="203200" y="290945"/>
                  <a:pt x="166255" y="323273"/>
                  <a:pt x="235528" y="277091"/>
                </a:cubicBezTo>
                <a:cubicBezTo>
                  <a:pt x="244764" y="263237"/>
                  <a:pt x="249383" y="244764"/>
                  <a:pt x="263237" y="235528"/>
                </a:cubicBezTo>
                <a:cubicBezTo>
                  <a:pt x="279080" y="224966"/>
                  <a:pt x="300346" y="226904"/>
                  <a:pt x="318655" y="221673"/>
                </a:cubicBezTo>
                <a:cubicBezTo>
                  <a:pt x="383640" y="203105"/>
                  <a:pt x="341743" y="211777"/>
                  <a:pt x="415637" y="180109"/>
                </a:cubicBezTo>
                <a:cubicBezTo>
                  <a:pt x="429060" y="174356"/>
                  <a:pt x="443346" y="170873"/>
                  <a:pt x="457200" y="166255"/>
                </a:cubicBezTo>
                <a:cubicBezTo>
                  <a:pt x="471055" y="157019"/>
                  <a:pt x="485972" y="149206"/>
                  <a:pt x="498764" y="138546"/>
                </a:cubicBezTo>
                <a:cubicBezTo>
                  <a:pt x="513816" y="126003"/>
                  <a:pt x="524025" y="107850"/>
                  <a:pt x="540328" y="96982"/>
                </a:cubicBezTo>
                <a:cubicBezTo>
                  <a:pt x="552479" y="88881"/>
                  <a:pt x="568037" y="87746"/>
                  <a:pt x="581891" y="83128"/>
                </a:cubicBezTo>
                <a:cubicBezTo>
                  <a:pt x="668182" y="-3166"/>
                  <a:pt x="543258" y="113501"/>
                  <a:pt x="651164" y="41564"/>
                </a:cubicBezTo>
                <a:cubicBezTo>
                  <a:pt x="667467" y="30696"/>
                  <a:pt x="678873" y="13855"/>
                  <a:pt x="692728" y="0"/>
                </a:cubicBezTo>
                <a:cubicBezTo>
                  <a:pt x="697346" y="13855"/>
                  <a:pt x="704181" y="27159"/>
                  <a:pt x="706582" y="41564"/>
                </a:cubicBezTo>
                <a:cubicBezTo>
                  <a:pt x="713457" y="82814"/>
                  <a:pt x="701735" y="128851"/>
                  <a:pt x="720437" y="166255"/>
                </a:cubicBezTo>
                <a:cubicBezTo>
                  <a:pt x="728953" y="183286"/>
                  <a:pt x="757382" y="175491"/>
                  <a:pt x="775855" y="180109"/>
                </a:cubicBezTo>
                <a:cubicBezTo>
                  <a:pt x="789710" y="189345"/>
                  <a:pt x="800870" y="205979"/>
                  <a:pt x="817419" y="207818"/>
                </a:cubicBezTo>
                <a:cubicBezTo>
                  <a:pt x="845338" y="210920"/>
                  <a:pt x="884218" y="216823"/>
                  <a:pt x="900546" y="193964"/>
                </a:cubicBezTo>
                <a:cubicBezTo>
                  <a:pt x="943363" y="134020"/>
                  <a:pt x="874849" y="102943"/>
                  <a:pt x="845128" y="83128"/>
                </a:cubicBezTo>
                <a:cubicBezTo>
                  <a:pt x="849746" y="64655"/>
                  <a:pt x="843749" y="39134"/>
                  <a:pt x="858982" y="27709"/>
                </a:cubicBezTo>
                <a:cubicBezTo>
                  <a:pt x="870665" y="18946"/>
                  <a:pt x="887484" y="35033"/>
                  <a:pt x="900546" y="41564"/>
                </a:cubicBezTo>
                <a:cubicBezTo>
                  <a:pt x="939123" y="60853"/>
                  <a:pt x="953033" y="80197"/>
                  <a:pt x="983673" y="110837"/>
                </a:cubicBezTo>
                <a:cubicBezTo>
                  <a:pt x="988291" y="129310"/>
                  <a:pt x="992297" y="147946"/>
                  <a:pt x="997528" y="166255"/>
                </a:cubicBezTo>
                <a:cubicBezTo>
                  <a:pt x="1001540" y="180297"/>
                  <a:pt x="1008214" y="193562"/>
                  <a:pt x="1011382" y="207818"/>
                </a:cubicBezTo>
                <a:cubicBezTo>
                  <a:pt x="1014210" y="220542"/>
                  <a:pt x="1032217" y="341887"/>
                  <a:pt x="1039091" y="360218"/>
                </a:cubicBezTo>
                <a:cubicBezTo>
                  <a:pt x="1044938" y="375809"/>
                  <a:pt x="1060037" y="386566"/>
                  <a:pt x="1066800" y="401782"/>
                </a:cubicBezTo>
                <a:cubicBezTo>
                  <a:pt x="1078662" y="428472"/>
                  <a:pt x="1094509" y="484909"/>
                  <a:pt x="1094509" y="484909"/>
                </a:cubicBezTo>
                <a:cubicBezTo>
                  <a:pt x="1089891" y="512618"/>
                  <a:pt x="1089538" y="541387"/>
                  <a:pt x="1080655" y="568037"/>
                </a:cubicBezTo>
                <a:cubicBezTo>
                  <a:pt x="1070214" y="599360"/>
                  <a:pt x="1040295" y="624459"/>
                  <a:pt x="1011382" y="637309"/>
                </a:cubicBezTo>
                <a:cubicBezTo>
                  <a:pt x="984692" y="649171"/>
                  <a:pt x="955964" y="655782"/>
                  <a:pt x="928255" y="665018"/>
                </a:cubicBezTo>
                <a:lnTo>
                  <a:pt x="845128" y="692728"/>
                </a:lnTo>
                <a:lnTo>
                  <a:pt x="803564" y="706582"/>
                </a:lnTo>
                <a:cubicBezTo>
                  <a:pt x="773206" y="752119"/>
                  <a:pt x="776339" y="739522"/>
                  <a:pt x="762000" y="789709"/>
                </a:cubicBezTo>
                <a:cubicBezTo>
                  <a:pt x="756769" y="808018"/>
                  <a:pt x="760041" y="830259"/>
                  <a:pt x="748146" y="845128"/>
                </a:cubicBezTo>
                <a:cubicBezTo>
                  <a:pt x="739023" y="856532"/>
                  <a:pt x="720437" y="854364"/>
                  <a:pt x="706582" y="858982"/>
                </a:cubicBezTo>
                <a:cubicBezTo>
                  <a:pt x="657842" y="846797"/>
                  <a:pt x="647041" y="850699"/>
                  <a:pt x="609600" y="817418"/>
                </a:cubicBezTo>
                <a:cubicBezTo>
                  <a:pt x="580312" y="791384"/>
                  <a:pt x="526473" y="734291"/>
                  <a:pt x="526473" y="734291"/>
                </a:cubicBezTo>
                <a:lnTo>
                  <a:pt x="498764" y="651164"/>
                </a:lnTo>
                <a:lnTo>
                  <a:pt x="526473" y="637309"/>
                </a:lnTo>
                <a:close/>
              </a:path>
            </a:pathLst>
          </a:cu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925047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endParaRPr lang="en-US" sz="44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600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 দত্ত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90" y="2971800"/>
            <a:ext cx="3484972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662082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04800" y="1295400"/>
            <a:ext cx="8686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10/12/2019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971800" y="4876800"/>
            <a:ext cx="2743200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মৃত্যুঃ ১৯২২ খ্রিস্টাব্দে</a:t>
            </a:r>
            <a:endParaRPr lang="en-US" sz="2400" b="1" dirty="0"/>
          </a:p>
        </p:txBody>
      </p:sp>
      <p:pic>
        <p:nvPicPr>
          <p:cNvPr id="27" name="Picture 26" descr="sottendranath dt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371600"/>
            <a:ext cx="2743199" cy="220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Rounded Rectangle 27"/>
          <p:cNvSpPr/>
          <p:nvPr/>
        </p:nvSpPr>
        <p:spPr>
          <a:xfrm>
            <a:off x="2971800" y="152400"/>
            <a:ext cx="2819400" cy="1066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জন্মঃ ১৮৮২খ্রিস্টাব্দে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76600" y="3820180"/>
            <a:ext cx="25146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ত্যে</a:t>
            </a:r>
            <a:r>
              <a:rPr lang="bn-BD" sz="28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ন্দ্রনাথ দত্ত</a:t>
            </a:r>
            <a:endParaRPr lang="en-US" sz="28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971800" y="5791200"/>
            <a:ext cx="2971800" cy="838200"/>
            <a:chOff x="2971800" y="5638800"/>
            <a:chExt cx="2971800" cy="838200"/>
          </a:xfrm>
        </p:grpSpPr>
        <p:sp>
          <p:nvSpPr>
            <p:cNvPr id="30" name="Down Arrow 29"/>
            <p:cNvSpPr/>
            <p:nvPr/>
          </p:nvSpPr>
          <p:spPr>
            <a:xfrm rot="16200000">
              <a:off x="5257800" y="5715000"/>
              <a:ext cx="685800" cy="685800"/>
            </a:xfrm>
            <a:prstGeom prst="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Arrow 30"/>
            <p:cNvSpPr/>
            <p:nvPr/>
          </p:nvSpPr>
          <p:spPr>
            <a:xfrm>
              <a:off x="2971800" y="5715000"/>
              <a:ext cx="685800" cy="762000"/>
            </a:xfrm>
            <a:prstGeom prst="lef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Punched Tape 31"/>
            <p:cNvSpPr/>
            <p:nvPr/>
          </p:nvSpPr>
          <p:spPr>
            <a:xfrm>
              <a:off x="3657600" y="5638800"/>
              <a:ext cx="1600200" cy="762000"/>
            </a:xfrm>
            <a:prstGeom prst="flowChartPunchedTap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BD" sz="32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কাব্যগ্রন্থ</a:t>
              </a:r>
              <a:endPara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134100" y="2286000"/>
            <a:ext cx="2971800" cy="1066800"/>
            <a:chOff x="6096000" y="1524000"/>
            <a:chExt cx="2895600" cy="1066800"/>
          </a:xfrm>
        </p:grpSpPr>
        <p:sp>
          <p:nvSpPr>
            <p:cNvPr id="22" name="Rounded Rectangle 21"/>
            <p:cNvSpPr/>
            <p:nvPr/>
          </p:nvSpPr>
          <p:spPr>
            <a:xfrm>
              <a:off x="6096000" y="1524000"/>
              <a:ext cx="2895600" cy="10668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বিদায় আরতি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4" name="Picture 33" descr="Biday arti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4303" y="1524000"/>
              <a:ext cx="1257297" cy="1066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5" name="TextBox 34"/>
          <p:cNvSpPr txBox="1"/>
          <p:nvPr/>
        </p:nvSpPr>
        <p:spPr>
          <a:xfrm rot="10800000" flipV="1">
            <a:off x="6477000" y="329186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4343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563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579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1905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2971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48800" y="99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-2458" y="4191000"/>
            <a:ext cx="2715178" cy="1066800"/>
            <a:chOff x="-2458" y="4191000"/>
            <a:chExt cx="2715178" cy="1066800"/>
          </a:xfrm>
        </p:grpSpPr>
        <p:sp>
          <p:nvSpPr>
            <p:cNvPr id="19" name="Rounded Rectangle 18"/>
            <p:cNvSpPr/>
            <p:nvPr/>
          </p:nvSpPr>
          <p:spPr>
            <a:xfrm>
              <a:off x="-2458" y="4191000"/>
              <a:ext cx="2667000" cy="1066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অভ্র আবির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0" name="Picture 49" descr="rainbow_6.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0" y="4267200"/>
              <a:ext cx="1188720" cy="8710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4" name="Group 63"/>
          <p:cNvGrpSpPr/>
          <p:nvPr/>
        </p:nvGrpSpPr>
        <p:grpSpPr>
          <a:xfrm>
            <a:off x="74971" y="1562100"/>
            <a:ext cx="3048000" cy="1066800"/>
            <a:chOff x="6248400" y="304800"/>
            <a:chExt cx="2743200" cy="1066800"/>
          </a:xfrm>
        </p:grpSpPr>
        <p:sp>
          <p:nvSpPr>
            <p:cNvPr id="17" name="Rounded Rectangle 16"/>
            <p:cNvSpPr/>
            <p:nvPr/>
          </p:nvSpPr>
          <p:spPr>
            <a:xfrm>
              <a:off x="6248400" y="304800"/>
              <a:ext cx="2743200" cy="10668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বেণু ও বীণা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1" name="Picture 50" descr="benu bina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94320" y="381000"/>
              <a:ext cx="1097280" cy="91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9" name="Group 58"/>
          <p:cNvGrpSpPr/>
          <p:nvPr/>
        </p:nvGrpSpPr>
        <p:grpSpPr>
          <a:xfrm>
            <a:off x="6019799" y="4038600"/>
            <a:ext cx="2971800" cy="1066800"/>
            <a:chOff x="6232071" y="4038600"/>
            <a:chExt cx="2759530" cy="1066800"/>
          </a:xfrm>
        </p:grpSpPr>
        <p:sp>
          <p:nvSpPr>
            <p:cNvPr id="25" name="Rounded Rectangle 24"/>
            <p:cNvSpPr/>
            <p:nvPr/>
          </p:nvSpPr>
          <p:spPr>
            <a:xfrm>
              <a:off x="6232071" y="4038600"/>
              <a:ext cx="2759530" cy="10668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কুহু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ও কেকা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2" name="Picture 51" descr="Cucko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01137" y="4081790"/>
              <a:ext cx="584920" cy="10236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37" descr="muyur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71757" y="4081790"/>
              <a:ext cx="866132" cy="10236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3602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" y="13716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শশী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943600" y="3352800"/>
            <a:ext cx="2895600" cy="1219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815" y="3352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যুঝি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152400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3815" y="525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দোসর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5981700" y="5225845"/>
            <a:ext cx="2895600" cy="1219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সঙ্গী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24200" y="1092200"/>
            <a:ext cx="2483537" cy="1879600"/>
            <a:chOff x="3070596" y="1092200"/>
            <a:chExt cx="2483537" cy="1879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60"/>
            <a:stretch/>
          </p:blipFill>
          <p:spPr>
            <a:xfrm>
              <a:off x="3070596" y="1424007"/>
              <a:ext cx="1677336" cy="15477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092200"/>
              <a:ext cx="1591733" cy="1193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75" y="5105401"/>
            <a:ext cx="2528197" cy="16764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47999"/>
            <a:ext cx="2522485" cy="182880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59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61" y="2362200"/>
            <a:ext cx="3807398" cy="253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3599861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650</Words>
  <Application>Microsoft Office PowerPoint</Application>
  <PresentationFormat>On-screen Show (4:3)</PresentationFormat>
  <Paragraphs>128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Mangal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ZERIN</dc:creator>
  <cp:lastModifiedBy>Sarup</cp:lastModifiedBy>
  <cp:revision>68</cp:revision>
  <dcterms:created xsi:type="dcterms:W3CDTF">2006-08-16T00:00:00Z</dcterms:created>
  <dcterms:modified xsi:type="dcterms:W3CDTF">2019-10-11T18:13:27Z</dcterms:modified>
</cp:coreProperties>
</file>