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5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9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1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1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1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8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2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1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8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756">
              <a:srgbClr val="FFFF00"/>
            </a:gs>
            <a:gs pos="3500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80003">
              <a:srgbClr val="B5D2EC"/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6CA00-4F2C-41F1-B9CA-A5300F6F7628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6C93-E3D8-46B0-9A8E-BFB3F19E3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0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4986" y="1265409"/>
            <a:ext cx="62424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1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10934" y="457200"/>
            <a:ext cx="3581400" cy="914400"/>
          </a:xfrm>
          <a:prstGeom prst="downArrowCallou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1752600"/>
            <a:ext cx="5080000" cy="685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 নিশ্বাসের মধ্যে রসায়ন আছে কী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2895600"/>
            <a:ext cx="50800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পানিতে কী কী রাসায়নিক পদার্থ রয়েছে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4114800"/>
            <a:ext cx="50800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মহাবিশ্বের প্রত্যেক বস্তুতে রসায়ন রয়েছে কী?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5257800"/>
            <a:ext cx="5080000" cy="6858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রসায়নের পরিধি পরিমাপ করা যাবে কী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0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76200"/>
            <a:ext cx="9144000" cy="6629400"/>
            <a:chOff x="0" y="381000"/>
            <a:chExt cx="10287000" cy="563880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381000"/>
              <a:ext cx="10287000" cy="5638800"/>
              <a:chOff x="0" y="381000"/>
              <a:chExt cx="10287000" cy="56388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0" y="381000"/>
                <a:ext cx="10287000" cy="5143498"/>
                <a:chOff x="677779" y="325056"/>
                <a:chExt cx="6416842" cy="4109249"/>
              </a:xfrm>
              <a:solidFill>
                <a:srgbClr val="0070C0"/>
              </a:solidFill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945147" y="1447799"/>
                  <a:ext cx="5828631" cy="2986506"/>
                </a:xfrm>
                <a:prstGeom prst="rect">
                  <a:avLst/>
                </a:prstGeom>
                <a:blipFill>
                  <a:blip r:embed="rId2"/>
                  <a:tile tx="0" ty="0" sx="100000" sy="100000" flip="none" algn="tl"/>
                </a:blipFill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Isosceles Triangle 7"/>
                <p:cNvSpPr/>
                <p:nvPr/>
              </p:nvSpPr>
              <p:spPr>
                <a:xfrm>
                  <a:off x="677779" y="325056"/>
                  <a:ext cx="6416842" cy="1157468"/>
                </a:xfrm>
                <a:prstGeom prst="triangl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Cube 5"/>
              <p:cNvSpPr/>
              <p:nvPr/>
            </p:nvSpPr>
            <p:spPr>
              <a:xfrm>
                <a:off x="257176" y="5524500"/>
                <a:ext cx="9515473" cy="495300"/>
              </a:xfrm>
              <a:prstGeom prst="cube">
                <a:avLst/>
              </a:prstGeom>
              <a:blipFill>
                <a:blip r:embed="rId3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3467100" y="1066800"/>
              <a:ext cx="30480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600200" y="1905000"/>
            <a:ext cx="5715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দৈনন্দিন ব্যবহৃত ৫টি বস্তুর সাথে রসায়নের সংশ্লিষ্টতার আলোকে নিচের ছকটি পূরণ কর।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86285"/>
              </p:ext>
            </p:extLst>
          </p:nvPr>
        </p:nvGraphicFramePr>
        <p:xfrm>
          <a:off x="533400" y="2974342"/>
          <a:ext cx="7848600" cy="312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590193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বস্তু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উপাদান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উ</a:t>
                      </a:r>
                      <a:r>
                        <a:rPr lang="en-US" dirty="0" smtClean="0"/>
                        <a:t>ৎ</a:t>
                      </a:r>
                      <a:r>
                        <a:rPr lang="bn-BD" dirty="0" smtClean="0"/>
                        <a:t>স</a:t>
                      </a:r>
                      <a:endParaRPr lang="en-US" dirty="0"/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506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6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06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06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62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0110" y="2967335"/>
            <a:ext cx="44117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ধন্যবাদ</a:t>
            </a:r>
            <a:endParaRPr lang="en-US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746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1" y="3048000"/>
            <a:ext cx="3886200" cy="3276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সেলিম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গনিত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দীঘা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গফরগাঁও,মোমেনশাহী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968115" y="3124200"/>
            <a:ext cx="4114799" cy="3200400"/>
          </a:xfrm>
          <a:prstGeom prst="round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23315" y="954881"/>
            <a:ext cx="4715488" cy="1864518"/>
            <a:chOff x="3014133" y="954881"/>
            <a:chExt cx="4715488" cy="1864518"/>
          </a:xfrm>
        </p:grpSpPr>
        <p:sp>
          <p:nvSpPr>
            <p:cNvPr id="7" name="Rectangle 6"/>
            <p:cNvSpPr/>
            <p:nvPr/>
          </p:nvSpPr>
          <p:spPr>
            <a:xfrm>
              <a:off x="3014133" y="954881"/>
              <a:ext cx="2844800" cy="6905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15" t="5644"/>
            <a:stretch/>
          </p:blipFill>
          <p:spPr>
            <a:xfrm>
              <a:off x="6553200" y="1378424"/>
              <a:ext cx="1176421" cy="1440975"/>
            </a:xfrm>
            <a:prstGeom prst="rect">
              <a:avLst/>
            </a:prstGeom>
            <a:ln w="127000" cap="rnd">
              <a:solidFill>
                <a:srgbClr val="FFFFFF"/>
              </a:solidFill>
            </a:ln>
            <a:effectLst>
              <a:outerShdw blurRad="76200" dist="95250" dir="10500000" sx="97000" sy="23000" kx="900000" algn="br" rotWithShape="0">
                <a:srgbClr val="000000">
                  <a:alpha val="20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060" y="818866"/>
            <a:ext cx="1378424" cy="179784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96956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5240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7322" y="1470125"/>
            <a:ext cx="10655481" cy="2646878"/>
          </a:xfrm>
          <a:prstGeom prst="rect">
            <a:avLst/>
          </a:prstGeom>
          <a:gradFill flip="none" rotWithShape="1">
            <a:gsLst>
              <a:gs pos="58756">
                <a:srgbClr val="002060"/>
              </a:gs>
              <a:gs pos="0">
                <a:srgbClr val="FFC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রসায়নের পরিধি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2151797"/>
            <a:ext cx="6248400" cy="762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পরিধি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নির্ধারণ 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3566160"/>
            <a:ext cx="76200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বিভিন্ন বস্তুর সাথে রসায়নের সংশ্লিষ্টতা ব্যাখ্যা করতে পারবে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1" y="5029200"/>
            <a:ext cx="8610599" cy="7620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ৃত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রসায়নের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143000"/>
            <a:ext cx="37338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  <a:endParaRPr lang="en-US" sz="32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258095"/>
            <a:ext cx="2209800" cy="5321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9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79"/>
          <a:stretch/>
        </p:blipFill>
        <p:spPr>
          <a:xfrm>
            <a:off x="923783" y="3124200"/>
            <a:ext cx="2491924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83" y="304800"/>
            <a:ext cx="2429017" cy="2082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6" y="3124200"/>
            <a:ext cx="26416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0022"/>
            <a:ext cx="2677755" cy="2088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912409" y="2517905"/>
            <a:ext cx="2451763" cy="50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পিঁয়াজে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3783" y="5704409"/>
            <a:ext cx="2514670" cy="5797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কান্নায়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1" y="2393449"/>
            <a:ext cx="2677754" cy="5021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ঔষধে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95817" y="5617827"/>
            <a:ext cx="2668586" cy="5797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স্নেহ-ভালবাসায়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84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330231"/>
              </p:ext>
            </p:extLst>
          </p:nvPr>
        </p:nvGraphicFramePr>
        <p:xfrm>
          <a:off x="576084" y="914400"/>
          <a:ext cx="8110716" cy="5562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231"/>
                <a:gridCol w="2501436"/>
                <a:gridCol w="3411049"/>
              </a:tblGrid>
              <a:tr h="678366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বস্তু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উপাদান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উৎস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2105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2105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2105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2105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89732" y="152400"/>
            <a:ext cx="8097068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বস্তুর সাথে রসায়নের সংশ্লিষ্টতা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32" y="1632614"/>
            <a:ext cx="2133599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4" y="2819400"/>
            <a:ext cx="2183107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24" y="4114800"/>
            <a:ext cx="2183107" cy="11148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35322" y="1647399"/>
            <a:ext cx="2346278" cy="11327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শ্বেতসার, আমিষ, চর্বি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2196" y="1647399"/>
            <a:ext cx="3334603" cy="11327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 ও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2895599"/>
            <a:ext cx="2362200" cy="11037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জৈব যৌগ ও তন্তু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52196" y="2856363"/>
            <a:ext cx="3334603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রাসায়নিক বিক্রিয়ায় কৃত্রিম তন্তু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4114800"/>
            <a:ext cx="2362200" cy="11148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অক্সিজেন, নাইট্রোজেন, কার্বন, ফসফরাস ইত্যাদি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52196" y="4114800"/>
            <a:ext cx="3334603" cy="11148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শিল্প-কারখানায় রাসায়নিক বিক্রিয়ার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5316922"/>
            <a:ext cx="2362200" cy="11259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ধাতু, প্লাস্টিক, পেট্রোলিয়াম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0" y="5316922"/>
            <a:ext cx="3352800" cy="11259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আকরিক থেকে ধাতব পদার্থ আহরিত হয়।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7" y="5334000"/>
            <a:ext cx="2176283" cy="112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5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1752600"/>
            <a:ext cx="4648200" cy="762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কমলালেবুতে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রসায়ন থাকে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কী?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3048000"/>
            <a:ext cx="46482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চিপস-এ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 থাকে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কী 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67335" y="342900"/>
            <a:ext cx="2895600" cy="762000"/>
          </a:xfrm>
          <a:prstGeom prst="roundRect">
            <a:avLst/>
          </a:prstGeom>
          <a:ln/>
          <a:scene3d>
            <a:camera prst="perspectiveAbove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i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28800" y="4572000"/>
            <a:ext cx="4648199" cy="7620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রসায়নের পরিধি কতদুর বিস্তৃত?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0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0" y="76200"/>
            <a:ext cx="2686868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9016" y="902459"/>
            <a:ext cx="4848367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 দেখ এবং নিচের ছকটি পূরণ কর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24" b="13792"/>
          <a:stretch/>
        </p:blipFill>
        <p:spPr>
          <a:xfrm>
            <a:off x="6705601" y="1524000"/>
            <a:ext cx="1828800" cy="13263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62524"/>
            <a:ext cx="1156790" cy="1784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54" b="22617"/>
          <a:stretch/>
        </p:blipFill>
        <p:spPr>
          <a:xfrm>
            <a:off x="375526" y="1519451"/>
            <a:ext cx="2224373" cy="13226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524000"/>
            <a:ext cx="1905000" cy="132269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33803"/>
              </p:ext>
            </p:extLst>
          </p:nvPr>
        </p:nvGraphicFramePr>
        <p:xfrm>
          <a:off x="457200" y="3694352"/>
          <a:ext cx="8110716" cy="270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916"/>
                <a:gridCol w="3124200"/>
                <a:gridCol w="3276600"/>
              </a:tblGrid>
              <a:tr h="341552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বস্তু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উপাদান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উৎস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6231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6231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6231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6231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" y="3046863"/>
            <a:ext cx="1447800" cy="3821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টিফিন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046863"/>
            <a:ext cx="1447800" cy="382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046863"/>
            <a:ext cx="1447800" cy="38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কাগজ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0" y="3046863"/>
            <a:ext cx="1447800" cy="3821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পেনসিল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9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226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2019-10-12T00:57:45Z</dcterms:created>
  <dcterms:modified xsi:type="dcterms:W3CDTF">2019-10-12T01:19:26Z</dcterms:modified>
</cp:coreProperties>
</file>