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71" r:id="rId2"/>
    <p:sldId id="257" r:id="rId3"/>
    <p:sldId id="263" r:id="rId4"/>
    <p:sldId id="264" r:id="rId5"/>
    <p:sldId id="258" r:id="rId6"/>
    <p:sldId id="259" r:id="rId7"/>
    <p:sldId id="260" r:id="rId8"/>
    <p:sldId id="261" r:id="rId9"/>
    <p:sldId id="269" r:id="rId10"/>
    <p:sldId id="270" r:id="rId11"/>
    <p:sldId id="262" r:id="rId12"/>
    <p:sldId id="267" r:id="rId13"/>
    <p:sldId id="266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14" autoAdjust="0"/>
    <p:restoredTop sz="97744" autoAdjust="0"/>
  </p:normalViewPr>
  <p:slideViewPr>
    <p:cSldViewPr>
      <p:cViewPr varScale="1">
        <p:scale>
          <a:sx n="74" d="100"/>
          <a:sy n="74" d="100"/>
        </p:scale>
        <p:origin x="1272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gif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2400"/>
            <a:ext cx="8763000" cy="5715000"/>
          </a:xfrm>
          <a:prstGeom prst="rect">
            <a:avLst/>
          </a:prstGeom>
        </p:spPr>
      </p:pic>
      <p:sp>
        <p:nvSpPr>
          <p:cNvPr id="6" name="Horizontal Scroll 5"/>
          <p:cNvSpPr/>
          <p:nvPr/>
        </p:nvSpPr>
        <p:spPr>
          <a:xfrm>
            <a:off x="2286000" y="5867400"/>
            <a:ext cx="4800600" cy="838200"/>
          </a:xfrm>
          <a:prstGeom prst="horizontalScrol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smtClean="0">
                <a:solidFill>
                  <a:srgbClr val="0070C0"/>
                </a:solidFill>
              </a:rPr>
              <a:t>সকলকে</a:t>
            </a:r>
            <a:r>
              <a:rPr lang="en-US" sz="4400" b="1" dirty="0" smtClean="0">
                <a:solidFill>
                  <a:srgbClr val="0070C0"/>
                </a:solidFill>
              </a:rPr>
              <a:t> </a:t>
            </a:r>
            <a:r>
              <a:rPr lang="en-US" sz="4400" b="1" dirty="0" err="1" smtClean="0">
                <a:solidFill>
                  <a:srgbClr val="0070C0"/>
                </a:solidFill>
              </a:rPr>
              <a:t>স্বাগতম</a:t>
            </a:r>
            <a:endParaRPr lang="en-US" sz="4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203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908281"/>
            <a:ext cx="4800600" cy="2708434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4">
                <a:lumMod val="75000"/>
              </a:schemeClr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6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36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ফরিদ</a:t>
            </a:r>
            <a:r>
              <a:rPr lang="en-US" sz="36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হোসেন</a:t>
            </a:r>
            <a:endParaRPr lang="bn-BD" sz="3600" b="1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bn-BD" sz="32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সহকারী </a:t>
            </a:r>
            <a:r>
              <a:rPr lang="bn-BD" sz="32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শিক্ষ</a:t>
            </a:r>
            <a:r>
              <a:rPr lang="en-US" sz="32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 (</a:t>
            </a:r>
            <a:r>
              <a:rPr lang="en-US" sz="32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32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)</a:t>
            </a:r>
            <a:endParaRPr lang="bn-BD" sz="3600" b="1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600" b="1" kern="11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গাগলা</a:t>
            </a:r>
            <a:r>
              <a:rPr lang="en-US" sz="3600" b="1" kern="11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kern="11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বহুমূখী</a:t>
            </a:r>
            <a:r>
              <a:rPr lang="en-US" sz="3600" b="1" kern="11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kern="11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3600" b="1" kern="11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kern="11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বিদ্যালয়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600" b="1" kern="1100" dirty="0" err="1" smtClean="0">
                <a:solidFill>
                  <a:srgbClr val="00B050"/>
                </a:solidFill>
                <a:latin typeface="NikoshBAN" pitchFamily="2" charset="0"/>
                <a:cs typeface="Narkisim" pitchFamily="2" charset="-79"/>
              </a:rPr>
              <a:t>নাগেশ্বরী-কুড়িগ্রাম</a:t>
            </a:r>
            <a:r>
              <a:rPr lang="en-US" sz="3600" b="1" kern="1100" dirty="0" smtClean="0">
                <a:solidFill>
                  <a:srgbClr val="00B050"/>
                </a:solidFill>
                <a:latin typeface="NikoshBAN" pitchFamily="2" charset="0"/>
                <a:cs typeface="Narkisim" pitchFamily="2" charset="-79"/>
              </a:rPr>
              <a:t>।</a:t>
            </a:r>
            <a:endParaRPr lang="en-US" sz="3600" b="1" dirty="0">
              <a:solidFill>
                <a:srgbClr val="00B050"/>
              </a:solidFill>
              <a:cs typeface="Narkisim" pitchFamily="2" charset="-79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53000" y="2908280"/>
            <a:ext cx="3962400" cy="3416320"/>
          </a:xfrm>
          <a:prstGeom prst="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শ্রেণি- ষষ্ঠ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</a:t>
            </a:r>
            <a:endParaRPr lang="bn-BD" sz="36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বিষয়- তথ্য ও যোগাযোগ প্রযুক্তি</a:t>
            </a:r>
          </a:p>
          <a:p>
            <a:r>
              <a:rPr lang="bn-BD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সময়- ৪৫ মিনিট</a:t>
            </a:r>
          </a:p>
          <a:p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-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পঞ্চম</a:t>
            </a:r>
            <a:r>
              <a:rPr lang="bn-BD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bn-BD" sz="3600" b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-</a:t>
            </a:r>
            <a:endParaRPr lang="en-US" sz="4000" b="1" dirty="0">
              <a:solidFill>
                <a:srgbClr val="FFFF00"/>
              </a:solidFill>
              <a:cs typeface="Narkisim" pitchFamily="2" charset="-79"/>
            </a:endParaRPr>
          </a:p>
        </p:txBody>
      </p:sp>
      <p:pic>
        <p:nvPicPr>
          <p:cNvPr id="2050" name="Picture 2" descr="D:\Digital Content\Annimated Picture\thm_earthScv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86600" y="457200"/>
            <a:ext cx="1904048" cy="2057400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8450" y="0"/>
            <a:ext cx="1969099" cy="2625466"/>
          </a:xfrm>
          <a:prstGeom prst="rect">
            <a:avLst/>
          </a:prstGeom>
          <a:noFill/>
        </p:spPr>
      </p:pic>
      <p:sp>
        <p:nvSpPr>
          <p:cNvPr id="6" name="Left-Right Arrow 5"/>
          <p:cNvSpPr/>
          <p:nvPr/>
        </p:nvSpPr>
        <p:spPr>
          <a:xfrm>
            <a:off x="2781300" y="838200"/>
            <a:ext cx="4038600" cy="1447800"/>
          </a:xfrm>
          <a:prstGeom prst="left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 smtClean="0">
                <a:solidFill>
                  <a:srgbClr val="002060"/>
                </a:solidFill>
              </a:rPr>
              <a:t>পরিচিতি</a:t>
            </a:r>
            <a:endParaRPr lang="en-US" sz="5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76841" y="598714"/>
            <a:ext cx="4267200" cy="5562600"/>
            <a:chOff x="228600" y="446314"/>
            <a:chExt cx="4267200" cy="5562600"/>
          </a:xfrm>
        </p:grpSpPr>
        <p:pic>
          <p:nvPicPr>
            <p:cNvPr id="1026" name="Picture 2" descr="C:\Documents and Settings\ConnectingClassRoom\Desktop\Personal Presentation\15011367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28600" y="1284514"/>
              <a:ext cx="4267200" cy="4724400"/>
            </a:xfrm>
            <a:prstGeom prst="rect">
              <a:avLst/>
            </a:prstGeom>
            <a:noFill/>
          </p:spPr>
        </p:pic>
        <p:sp>
          <p:nvSpPr>
            <p:cNvPr id="8" name="TextBox 7"/>
            <p:cNvSpPr txBox="1"/>
            <p:nvPr/>
          </p:nvSpPr>
          <p:spPr>
            <a:xfrm>
              <a:off x="228600" y="446314"/>
              <a:ext cx="4267200" cy="830997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25400">
              <a:solidFill>
                <a:schemeClr val="tx1"/>
              </a:solidFill>
            </a:ln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4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এখানে ---------- এর সাহায্যে কম খরচে দেশ-বিদেশে ছবিসহ কথা বলা যায়।</a:t>
              </a:r>
              <a:r>
                <a:rPr lang="bn-BD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endParaRPr lang="en-US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4748841" y="609600"/>
            <a:ext cx="4191000" cy="5562600"/>
            <a:chOff x="4800600" y="457200"/>
            <a:chExt cx="4191000" cy="5486400"/>
          </a:xfrm>
        </p:grpSpPr>
        <p:pic>
          <p:nvPicPr>
            <p:cNvPr id="1027" name="Picture 3" descr="C:\Documents and Settings\ConnectingClassRoom\Desktop\Personal Presentation\Pic17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800600" y="1219200"/>
              <a:ext cx="4191000" cy="4724400"/>
            </a:xfrm>
            <a:prstGeom prst="rect">
              <a:avLst/>
            </a:prstGeom>
            <a:noFill/>
          </p:spPr>
        </p:pic>
        <p:sp>
          <p:nvSpPr>
            <p:cNvPr id="9" name="TextBox 8"/>
            <p:cNvSpPr txBox="1"/>
            <p:nvPr/>
          </p:nvSpPr>
          <p:spPr>
            <a:xfrm>
              <a:off x="4800600" y="457200"/>
              <a:ext cx="4191000" cy="667833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25400">
              <a:solidFill>
                <a:schemeClr val="tx1"/>
              </a:solidFill>
            </a:ln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0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সুখবর-সুখবর-সুখবর এখানে ---------- এর </a:t>
              </a:r>
              <a:r>
                <a:rPr lang="bn-BD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মাধ্যমে </a:t>
              </a:r>
              <a:r>
                <a:rPr lang="en-US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PSC </a:t>
              </a:r>
              <a:r>
                <a:rPr lang="bn-BD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পরীক্ষার রেজাল্ট পাওয়া যাচ্ছে।</a:t>
              </a:r>
              <a:r>
                <a:rPr lang="bn-BD" sz="14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endParaRPr lang="en-US" sz="16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13" name="Rectangle 12"/>
          <p:cNvSpPr/>
          <p:nvPr/>
        </p:nvSpPr>
        <p:spPr>
          <a:xfrm>
            <a:off x="210312" y="609600"/>
            <a:ext cx="4191000" cy="762000"/>
          </a:xfrm>
          <a:prstGeom prst="rect">
            <a:avLst/>
          </a:prstGeom>
          <a:noFill/>
          <a:ln w="508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760976" y="594360"/>
            <a:ext cx="4191000" cy="762000"/>
          </a:xfrm>
          <a:prstGeom prst="rect">
            <a:avLst/>
          </a:prstGeom>
          <a:noFill/>
          <a:ln w="508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9"/>
          <p:cNvGrpSpPr/>
          <p:nvPr/>
        </p:nvGrpSpPr>
        <p:grpSpPr>
          <a:xfrm>
            <a:off x="2305812" y="1"/>
            <a:ext cx="4550664" cy="609600"/>
            <a:chOff x="2305812" y="1"/>
            <a:chExt cx="4550664" cy="609600"/>
          </a:xfrm>
        </p:grpSpPr>
        <p:cxnSp>
          <p:nvCxnSpPr>
            <p:cNvPr id="15" name="Straight Arrow Connector 14"/>
            <p:cNvCxnSpPr/>
            <p:nvPr/>
          </p:nvCxnSpPr>
          <p:spPr>
            <a:xfrm rot="10800000" flipV="1">
              <a:off x="2305812" y="1"/>
              <a:ext cx="2266188" cy="60960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>
              <a:off x="4572000" y="1"/>
              <a:ext cx="2284476" cy="59436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171450" y="914400"/>
            <a:ext cx="8763000" cy="2215991"/>
            <a:chOff x="171450" y="914400"/>
            <a:chExt cx="8763000" cy="2215991"/>
          </a:xfrm>
        </p:grpSpPr>
        <p:sp>
          <p:nvSpPr>
            <p:cNvPr id="7" name="Rectangle 6"/>
            <p:cNvSpPr/>
            <p:nvPr/>
          </p:nvSpPr>
          <p:spPr>
            <a:xfrm>
              <a:off x="171450" y="914400"/>
              <a:ext cx="8763000" cy="221599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bn-BD" sz="13800" b="1" cap="none" spc="300" dirty="0" smtClean="0">
                  <a:ln w="11430" cmpd="sng">
                    <a:solidFill>
                      <a:schemeClr val="accent1">
                        <a:tint val="10000"/>
                      </a:schemeClr>
                    </a:solidFill>
                    <a:prstDash val="solid"/>
                    <a:miter lim="800000"/>
                  </a:ln>
                  <a:solidFill>
                    <a:schemeClr val="accent3">
                      <a:lumMod val="75000"/>
                    </a:schemeClr>
                  </a:solidFill>
                  <a:effectLst>
                    <a:glow rad="45500">
                      <a:schemeClr val="accent1">
                        <a:satMod val="220000"/>
                        <a:alpha val="35000"/>
                      </a:schemeClr>
                    </a:glow>
                    <a:innerShdw blurRad="63500" dist="50800" dir="8100000">
                      <a:prstClr val="black">
                        <a:alpha val="50000"/>
                      </a:prstClr>
                    </a:innerShdw>
                  </a:effectLst>
                  <a:latin typeface="NikoshBAN" pitchFamily="2" charset="0"/>
                  <a:cs typeface="NikoshBAN" pitchFamily="2" charset="0"/>
                </a:rPr>
                <a:t>ইন্টারনেট</a:t>
              </a:r>
              <a:endParaRPr lang="en-US" sz="5400" b="1" cap="none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accent3">
                    <a:lumMod val="7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942110" y="2743200"/>
              <a:ext cx="7391400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074" name="Picture 2" descr="C:\Documents and Settings\ConnectingClassRoom\Desktop\Personal Presentation\computer_animated_globe.jpg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71800" y="2895600"/>
            <a:ext cx="3543300" cy="3543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800" y="2784104"/>
            <a:ext cx="731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১। ইন্টারনেট কী তা বলতে পারবে।</a:t>
            </a:r>
            <a:endParaRPr lang="en-US" sz="1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3774704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২। ব্রাউজার কী ব্যাখ্যা করতে পারবে।</a:t>
            </a:r>
            <a:endParaRPr lang="en-US" sz="1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4841504"/>
            <a:ext cx="7543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৩। বর্তমান বিশ্বে ইন্টারনেটের গুরুত্ব </a:t>
            </a:r>
            <a:endParaRPr lang="en-US" sz="4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   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নিরূপণ করতে পারবে।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2971800" y="205172"/>
            <a:ext cx="3276600" cy="7092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solidFill>
                  <a:srgbClr val="002060"/>
                </a:solidFill>
              </a:rPr>
              <a:t>শিখনফল</a:t>
            </a:r>
            <a:r>
              <a:rPr lang="en-US" sz="4400" dirty="0" smtClean="0">
                <a:solidFill>
                  <a:srgbClr val="002060"/>
                </a:solidFill>
              </a:rPr>
              <a:t>-</a:t>
            </a:r>
            <a:endParaRPr lang="en-US" sz="4400" dirty="0">
              <a:solidFill>
                <a:srgbClr val="002060"/>
              </a:solidFill>
            </a:endParaRPr>
          </a:p>
        </p:txBody>
      </p:sp>
      <p:sp>
        <p:nvSpPr>
          <p:cNvPr id="10" name="Flowchart: Punched Tape 9"/>
          <p:cNvSpPr/>
          <p:nvPr/>
        </p:nvSpPr>
        <p:spPr>
          <a:xfrm>
            <a:off x="1447800" y="1066800"/>
            <a:ext cx="6553200" cy="129540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rgbClr val="002060"/>
                </a:solidFill>
              </a:rPr>
              <a:t>এই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</a:rPr>
              <a:t>পাঠের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</a:rPr>
              <a:t>শেষে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</a:rPr>
              <a:t>শিক্ষার্থীরা</a:t>
            </a:r>
            <a:r>
              <a:rPr lang="en-US" sz="4000" dirty="0" smtClean="0">
                <a:solidFill>
                  <a:srgbClr val="002060"/>
                </a:solidFill>
              </a:rPr>
              <a:t>------</a:t>
            </a:r>
            <a:endParaRPr lang="en-US" sz="4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2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ConnectingClassRoom\Desktop\Personal Presentation\computer-networking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01908" y="0"/>
            <a:ext cx="2442092" cy="2414342"/>
          </a:xfrm>
          <a:prstGeom prst="rect">
            <a:avLst/>
          </a:prstGeom>
          <a:noFill/>
        </p:spPr>
      </p:pic>
      <p:grpSp>
        <p:nvGrpSpPr>
          <p:cNvPr id="28" name="Group 27"/>
          <p:cNvGrpSpPr/>
          <p:nvPr/>
        </p:nvGrpSpPr>
        <p:grpSpPr>
          <a:xfrm>
            <a:off x="2438400" y="1676400"/>
            <a:ext cx="4267200" cy="3200400"/>
            <a:chOff x="2438400" y="1676400"/>
            <a:chExt cx="4267200" cy="3200400"/>
          </a:xfrm>
        </p:grpSpPr>
        <p:pic>
          <p:nvPicPr>
            <p:cNvPr id="23" name="Picture 2" descr="C:\Documents and Settings\ConnectingClassRoom\Desktop\Personal Presentation\animated-antenna5.gif"/>
            <p:cNvPicPr>
              <a:picLocks noChangeAspect="1" noChangeArrowheads="1" noCrop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 flipH="1">
              <a:off x="2438400" y="1676400"/>
              <a:ext cx="2057400" cy="3200400"/>
            </a:xfrm>
            <a:prstGeom prst="rect">
              <a:avLst/>
            </a:prstGeom>
            <a:noFill/>
          </p:spPr>
        </p:pic>
        <p:pic>
          <p:nvPicPr>
            <p:cNvPr id="3074" name="Picture 2" descr="C:\Documents and Settings\ConnectingClassRoom\Desktop\Personal Presentation\animated-antenna5.gif"/>
            <p:cNvPicPr>
              <a:picLocks noChangeAspect="1" noChangeArrowheads="1" noCrop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248150" y="1676400"/>
              <a:ext cx="2457450" cy="3200400"/>
            </a:xfrm>
            <a:prstGeom prst="rect">
              <a:avLst/>
            </a:prstGeom>
            <a:noFill/>
          </p:spPr>
        </p:pic>
      </p:grpSp>
      <p:pic>
        <p:nvPicPr>
          <p:cNvPr id="4099" name="Picture 3" descr="C:\Documents and Settings\ConnectingClassRoom\Desktop\Personal Presentation\firewall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684" y="42430"/>
            <a:ext cx="2682085" cy="2371912"/>
          </a:xfrm>
          <a:prstGeom prst="rect">
            <a:avLst/>
          </a:prstGeom>
          <a:noFill/>
        </p:spPr>
      </p:pic>
      <p:grpSp>
        <p:nvGrpSpPr>
          <p:cNvPr id="15" name="Group 14"/>
          <p:cNvGrpSpPr/>
          <p:nvPr/>
        </p:nvGrpSpPr>
        <p:grpSpPr>
          <a:xfrm>
            <a:off x="3429000" y="803694"/>
            <a:ext cx="2438400" cy="619281"/>
            <a:chOff x="3276600" y="2937294"/>
            <a:chExt cx="2438400" cy="619281"/>
          </a:xfrm>
        </p:grpSpPr>
        <p:sp>
          <p:nvSpPr>
            <p:cNvPr id="13" name="TextBox 12"/>
            <p:cNvSpPr txBox="1"/>
            <p:nvPr/>
          </p:nvSpPr>
          <p:spPr>
            <a:xfrm>
              <a:off x="3276600" y="2971800"/>
              <a:ext cx="2438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3200" b="1" dirty="0" smtClean="0">
                  <a:solidFill>
                    <a:srgbClr val="92D050"/>
                  </a:solidFill>
                  <a:latin typeface="NikoshBAN" pitchFamily="2" charset="0"/>
                  <a:cs typeface="NikoshBAN" pitchFamily="2" charset="0"/>
                </a:rPr>
                <a:t>একক কাজ</a:t>
              </a:r>
              <a:endParaRPr lang="en-US" b="1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3520656" y="2937294"/>
              <a:ext cx="2000250" cy="457200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075" name="Picture 3" descr="C:\Documents and Settings\ConnectingClassRoom\Desktop\Personal Presentation\Computer-Networking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38900" y="4191001"/>
            <a:ext cx="2781299" cy="2085974"/>
          </a:xfrm>
          <a:prstGeom prst="rect">
            <a:avLst/>
          </a:prstGeom>
          <a:noFill/>
        </p:spPr>
      </p:pic>
      <p:sp>
        <p:nvSpPr>
          <p:cNvPr id="21" name="TextBox 20"/>
          <p:cNvSpPr txBox="1"/>
          <p:nvPr/>
        </p:nvSpPr>
        <p:spPr>
          <a:xfrm>
            <a:off x="0" y="2414342"/>
            <a:ext cx="274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000" b="1" u="sng" dirty="0" smtClean="0">
                <a:latin typeface="NikoshBAN" pitchFamily="2" charset="0"/>
                <a:cs typeface="NikoshBAN" pitchFamily="2" charset="0"/>
              </a:rPr>
              <a:t>কম্পিউটার নেটওয়ার্ক</a:t>
            </a:r>
            <a:endParaRPr lang="en-US" sz="1200" b="1" u="sng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1828800" y="1143000"/>
            <a:ext cx="2514600" cy="18288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V="1">
            <a:off x="1676400" y="2971800"/>
            <a:ext cx="2743200" cy="15240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rot="5400000">
            <a:off x="4229100" y="495300"/>
            <a:ext cx="2590800" cy="23622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H="1" flipV="1">
            <a:off x="4419600" y="2971801"/>
            <a:ext cx="2209800" cy="1447799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rot="10800000">
            <a:off x="1905000" y="990600"/>
            <a:ext cx="2438400" cy="1752600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rot="5400000" flipH="1" flipV="1">
            <a:off x="4305300" y="342900"/>
            <a:ext cx="2438400" cy="2362200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>
            <a:off x="4572000" y="2705100"/>
            <a:ext cx="2286000" cy="1752600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rot="10800000" flipV="1">
            <a:off x="1600200" y="2743200"/>
            <a:ext cx="2819400" cy="1676400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6629400" y="2724090"/>
            <a:ext cx="2514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000" b="1" u="sng" dirty="0" smtClean="0">
                <a:latin typeface="NikoshBAN" pitchFamily="2" charset="0"/>
                <a:cs typeface="NikoshBAN" pitchFamily="2" charset="0"/>
              </a:rPr>
              <a:t>কম্পিউটার নেটওয়ার্ক</a:t>
            </a:r>
            <a:endParaRPr lang="en-US" sz="1200" b="1" u="sng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228600" y="6457890"/>
            <a:ext cx="274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000" b="1" u="sng" dirty="0" smtClean="0">
                <a:latin typeface="NikoshBAN" pitchFamily="2" charset="0"/>
                <a:cs typeface="NikoshBAN" pitchFamily="2" charset="0"/>
              </a:rPr>
              <a:t>কম্পিউটার নেটওয়ার্ক</a:t>
            </a:r>
            <a:endParaRPr lang="en-US" sz="1200" b="1" u="sng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6019800" y="6457890"/>
            <a:ext cx="2819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000" b="1" u="sng" dirty="0" smtClean="0">
                <a:latin typeface="NikoshBAN" pitchFamily="2" charset="0"/>
                <a:cs typeface="NikoshBAN" pitchFamily="2" charset="0"/>
              </a:rPr>
              <a:t>কম্পিউটার নেটওয়ার্ক</a:t>
            </a:r>
            <a:endParaRPr lang="en-US" sz="1200" b="1" u="sng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2743200" y="5638800"/>
            <a:ext cx="3505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ইন্টারনেট</a:t>
            </a:r>
            <a:r>
              <a:rPr lang="en-US" sz="2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হলো</a:t>
            </a:r>
            <a:r>
              <a:rPr lang="en-US" sz="2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কম্পিউটার নেটওয়ার্ক সমূহের নেটওয়ার্ক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515359" y="5105400"/>
            <a:ext cx="21996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ইন্টারনেট</a:t>
            </a:r>
            <a:r>
              <a:rPr lang="en-US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bn-BD" sz="3200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19600"/>
            <a:ext cx="2895600" cy="20382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800" decel="100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800" decel="100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800" decel="100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800" decel="100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71" grpId="0"/>
      <p:bldP spid="72" grpId="0"/>
      <p:bldP spid="73" grpId="0"/>
      <p:bldP spid="77" grpId="0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533400" y="2057401"/>
            <a:ext cx="3886200" cy="4419600"/>
            <a:chOff x="533400" y="2057401"/>
            <a:chExt cx="3886200" cy="4419600"/>
          </a:xfrm>
        </p:grpSpPr>
        <p:grpSp>
          <p:nvGrpSpPr>
            <p:cNvPr id="5" name="Group 4"/>
            <p:cNvGrpSpPr/>
            <p:nvPr/>
          </p:nvGrpSpPr>
          <p:grpSpPr>
            <a:xfrm>
              <a:off x="533400" y="2057401"/>
              <a:ext cx="3886200" cy="4419600"/>
              <a:chOff x="533400" y="2017693"/>
              <a:chExt cx="3886200" cy="4840307"/>
            </a:xfrm>
          </p:grpSpPr>
          <p:pic>
            <p:nvPicPr>
              <p:cNvPr id="1026" name="Picture 2" descr="C:\Documents and Settings\ConnectingClassRoom\Desktop\Personal Presentation\2011-09-05-17-39-46-087488100-untitled-2.jpg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533400" y="2971800"/>
                <a:ext cx="3733800" cy="3886200"/>
              </a:xfrm>
              <a:prstGeom prst="rect">
                <a:avLst/>
              </a:prstGeom>
              <a:noFill/>
            </p:spPr>
          </p:pic>
          <p:sp>
            <p:nvSpPr>
              <p:cNvPr id="4" name="TextBox 3"/>
              <p:cNvSpPr txBox="1"/>
              <p:nvPr/>
            </p:nvSpPr>
            <p:spPr>
              <a:xfrm>
                <a:off x="685800" y="2017693"/>
                <a:ext cx="3733800" cy="1044930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BD" sz="3200" dirty="0" smtClean="0">
                    <a:latin typeface="NikoshBAN"/>
                    <a:cs typeface="NikoshBAN" pitchFamily="2" charset="0"/>
                  </a:rPr>
                  <a:t>মেসার্স</a:t>
                </a:r>
                <a:r>
                  <a:rPr lang="en-US" sz="3200" dirty="0" smtClean="0">
                    <a:latin typeface="NikoshBAN"/>
                    <a:cs typeface="NikoshBAN" pitchFamily="2" charset="0"/>
                  </a:rPr>
                  <a:t> </a:t>
                </a:r>
                <a:r>
                  <a:rPr lang="en-US" sz="3200" dirty="0" err="1" smtClean="0">
                    <a:latin typeface="NikoshBAN"/>
                    <a:cs typeface="NikoshBAN" pitchFamily="2" charset="0"/>
                  </a:rPr>
                  <a:t>হাবিব</a:t>
                </a:r>
                <a:r>
                  <a:rPr lang="bn-BD" sz="3200" dirty="0" smtClean="0">
                    <a:latin typeface="NikoshBAN"/>
                    <a:cs typeface="NikoshBAN" pitchFamily="2" charset="0"/>
                  </a:rPr>
                  <a:t> ক্লথ  ষ্টোর</a:t>
                </a:r>
              </a:p>
              <a:p>
                <a:pPr algn="ctr"/>
                <a:r>
                  <a:rPr lang="bn-BD" sz="2000" dirty="0" smtClean="0">
                    <a:latin typeface="NikoshBAN"/>
                    <a:cs typeface="NikoshBAN" pitchFamily="2" charset="0"/>
                  </a:rPr>
                  <a:t>এখনে </a:t>
                </a:r>
                <a:r>
                  <a:rPr lang="en-US" sz="2000" dirty="0" err="1" smtClean="0">
                    <a:latin typeface="NikoshBAN"/>
                    <a:cs typeface="NikoshBAN" pitchFamily="2" charset="0"/>
                  </a:rPr>
                  <a:t>জামদানি</a:t>
                </a:r>
                <a:r>
                  <a:rPr lang="bn-BD" sz="2000" dirty="0" smtClean="0">
                    <a:latin typeface="NikoshBAN"/>
                    <a:cs typeface="NikoshBAN" pitchFamily="2" charset="0"/>
                  </a:rPr>
                  <a:t>শাড়ি পাওয়া </a:t>
                </a:r>
                <a:r>
                  <a:rPr lang="bn-BD" sz="2400" dirty="0" smtClean="0">
                    <a:latin typeface="NikoshBAN"/>
                    <a:cs typeface="NikoshBAN" pitchFamily="2" charset="0"/>
                  </a:rPr>
                  <a:t>য়ায়</a:t>
                </a:r>
                <a:r>
                  <a:rPr lang="bn-BD" sz="2400" dirty="0" smtClean="0">
                    <a:latin typeface="NikoshBAN" pitchFamily="2" charset="0"/>
                    <a:cs typeface="NikoshBAN" pitchFamily="2" charset="0"/>
                  </a:rPr>
                  <a:t>।</a:t>
                </a:r>
                <a:endParaRPr lang="en-US" dirty="0"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sp>
          <p:nvSpPr>
            <p:cNvPr id="21" name="Rounded Rectangle 20"/>
            <p:cNvSpPr/>
            <p:nvPr/>
          </p:nvSpPr>
          <p:spPr>
            <a:xfrm>
              <a:off x="838200" y="2590800"/>
              <a:ext cx="3200400" cy="304800"/>
            </a:xfrm>
            <a:prstGeom prst="round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533400" y="228600"/>
            <a:ext cx="1391478" cy="1524000"/>
            <a:chOff x="533400" y="228600"/>
            <a:chExt cx="1391478" cy="1524000"/>
          </a:xfrm>
        </p:grpSpPr>
        <p:pic>
          <p:nvPicPr>
            <p:cNvPr id="2" name="Picture 2" descr="C:\Documents and Settings\ConnectingClassRoom\Desktop\Personal Presentation\Picture 7.png"/>
            <p:cNvPicPr>
              <a:picLocks noChangeAspect="1" noChangeArrowheads="1"/>
            </p:cNvPicPr>
            <p:nvPr/>
          </p:nvPicPr>
          <p:blipFill>
            <a:blip r:embed="rId3"/>
            <a:srcRect l="26415" t="24096" r="58491" b="44579"/>
            <a:stretch>
              <a:fillRect/>
            </a:stretch>
          </p:blipFill>
          <p:spPr bwMode="auto">
            <a:xfrm>
              <a:off x="533400" y="228600"/>
              <a:ext cx="1391478" cy="1524000"/>
            </a:xfrm>
            <a:prstGeom prst="rect">
              <a:avLst/>
            </a:prstGeom>
            <a:noFill/>
          </p:spPr>
        </p:pic>
        <p:sp>
          <p:nvSpPr>
            <p:cNvPr id="23" name="Rectangle 22"/>
            <p:cNvSpPr/>
            <p:nvPr/>
          </p:nvSpPr>
          <p:spPr>
            <a:xfrm>
              <a:off x="924180" y="304800"/>
              <a:ext cx="762000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bn-BD" sz="700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২০১৩ শিক্ষাবর্ষে বি,ড  কোর্সে </a:t>
              </a:r>
            </a:p>
            <a:p>
              <a:pPr algn="ctr"/>
              <a:r>
                <a:rPr lang="bn-BD" sz="700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 ভর্তি চলছে</a:t>
              </a:r>
              <a:endParaRPr lang="en-US" sz="11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6" name="Right Arrow 5"/>
          <p:cNvSpPr/>
          <p:nvPr/>
        </p:nvSpPr>
        <p:spPr>
          <a:xfrm>
            <a:off x="0" y="2638425"/>
            <a:ext cx="838200" cy="2286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 descr="C:\Documents and Settings\ConnectingClassRoom\Desktop\DSC0613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1905000"/>
            <a:ext cx="4038600" cy="4572000"/>
          </a:xfrm>
          <a:prstGeom prst="rect">
            <a:avLst/>
          </a:prstGeom>
          <a:noFill/>
        </p:spPr>
      </p:pic>
      <p:pic>
        <p:nvPicPr>
          <p:cNvPr id="9" name="Picture 2" descr="C:\Documents and Settings\ConnectingClassRoom\Desktop\Personal Presentation\platform_connection_PA_md_wm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62800" y="147410"/>
            <a:ext cx="1524000" cy="1406072"/>
          </a:xfrm>
          <a:prstGeom prst="rect">
            <a:avLst/>
          </a:prstGeom>
          <a:noFill/>
        </p:spPr>
      </p:pic>
      <p:sp>
        <p:nvSpPr>
          <p:cNvPr id="10" name="Notched Right Arrow 9"/>
          <p:cNvSpPr/>
          <p:nvPr/>
        </p:nvSpPr>
        <p:spPr>
          <a:xfrm rot="17120632">
            <a:off x="5684234" y="2576568"/>
            <a:ext cx="3326046" cy="805738"/>
          </a:xfrm>
          <a:prstGeom prst="notchedRightArrow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 rot="17151881">
            <a:off x="5788057" y="2742647"/>
            <a:ext cx="32241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4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২০১</a:t>
            </a:r>
            <a:r>
              <a:rPr lang="en-US" sz="14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৪</a:t>
            </a:r>
            <a:r>
              <a:rPr lang="bn-BD" sz="14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শিক্ষাবর্ষে বি,ড  কোর্সে  ভর্তি চলছে</a:t>
            </a:r>
            <a:endParaRPr lang="en-US" sz="14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438400" y="628471"/>
            <a:ext cx="3505200" cy="1015663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ইন্টারনেটে নিজের তথ্য অন্যের সামনে তুলে ধরার যে ব্যবস্থা নেওয়া হয়, তাকে ওয়েব সাইড বলে।</a:t>
            </a:r>
            <a:endParaRPr lang="en-US" sz="2000" dirty="0"/>
          </a:p>
        </p:txBody>
      </p:sp>
      <p:cxnSp>
        <p:nvCxnSpPr>
          <p:cNvPr id="18" name="Straight Arrow Connector 17"/>
          <p:cNvCxnSpPr/>
          <p:nvPr/>
        </p:nvCxnSpPr>
        <p:spPr>
          <a:xfrm rot="10800000">
            <a:off x="1600200" y="457200"/>
            <a:ext cx="6172200" cy="1524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5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1" grpId="0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Documents and Settings\ConnectingClassRoom\Desktop\Personal Presentation\mozilla_firefox_log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9016" y="461968"/>
            <a:ext cx="2587584" cy="230124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052" name="Picture 4" descr="C:\Documents and Settings\ConnectingClassRoom\Desktop\Personal Presentation\opera_logo_256x25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716" y="3810000"/>
            <a:ext cx="2133600" cy="21336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055" name="Picture 7" descr="C:\Documents and Settings\ConnectingClassRoom\Desktop\Personal Presentation\256-ie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48400" y="584152"/>
            <a:ext cx="2209800" cy="205687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grpSp>
        <p:nvGrpSpPr>
          <p:cNvPr id="25" name="Group 24"/>
          <p:cNvGrpSpPr/>
          <p:nvPr/>
        </p:nvGrpSpPr>
        <p:grpSpPr>
          <a:xfrm>
            <a:off x="1052763" y="2578005"/>
            <a:ext cx="1995237" cy="747468"/>
            <a:chOff x="3063240" y="2286000"/>
            <a:chExt cx="1995237" cy="747468"/>
          </a:xfrm>
        </p:grpSpPr>
        <p:sp>
          <p:nvSpPr>
            <p:cNvPr id="22" name="TextBox 21"/>
            <p:cNvSpPr txBox="1"/>
            <p:nvPr/>
          </p:nvSpPr>
          <p:spPr>
            <a:xfrm>
              <a:off x="3124200" y="2633358"/>
              <a:ext cx="193427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2000" dirty="0" smtClean="0">
                  <a:latin typeface="NikoshBAN" pitchFamily="2" charset="0"/>
                  <a:cs typeface="NikoshBAN" pitchFamily="2" charset="0"/>
                </a:rPr>
                <a:t>মজিলা ফায়ারফক্স</a:t>
              </a:r>
              <a:endParaRPr lang="en-US" sz="20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4" name="Up Arrow Callout 23"/>
            <p:cNvSpPr/>
            <p:nvPr/>
          </p:nvSpPr>
          <p:spPr>
            <a:xfrm>
              <a:off x="3063240" y="2286000"/>
              <a:ext cx="1981200" cy="685800"/>
            </a:xfrm>
            <a:prstGeom prst="upArrowCallou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6477000" y="2643779"/>
            <a:ext cx="2209800" cy="762000"/>
            <a:chOff x="3063240" y="2286000"/>
            <a:chExt cx="1995237" cy="762000"/>
          </a:xfrm>
        </p:grpSpPr>
        <p:sp>
          <p:nvSpPr>
            <p:cNvPr id="27" name="TextBox 26"/>
            <p:cNvSpPr txBox="1"/>
            <p:nvPr/>
          </p:nvSpPr>
          <p:spPr>
            <a:xfrm>
              <a:off x="3124200" y="2647890"/>
              <a:ext cx="193427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2000" dirty="0" smtClean="0">
                  <a:latin typeface="NikoshBAN" pitchFamily="2" charset="0"/>
                  <a:cs typeface="NikoshBAN" pitchFamily="2" charset="0"/>
                </a:rPr>
                <a:t>ইন্টারনেট এক্সপ্লোরার</a:t>
              </a:r>
              <a:endParaRPr lang="en-US" sz="20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8" name="Up Arrow Callout 27"/>
            <p:cNvSpPr/>
            <p:nvPr/>
          </p:nvSpPr>
          <p:spPr>
            <a:xfrm>
              <a:off x="3063240" y="2286000"/>
              <a:ext cx="1981200" cy="685800"/>
            </a:xfrm>
            <a:prstGeom prst="upArrowCallou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6781800" y="5791200"/>
            <a:ext cx="1995237" cy="796506"/>
            <a:chOff x="3063240" y="2286000"/>
            <a:chExt cx="1995237" cy="796506"/>
          </a:xfrm>
        </p:grpSpPr>
        <p:sp>
          <p:nvSpPr>
            <p:cNvPr id="30" name="TextBox 29"/>
            <p:cNvSpPr txBox="1"/>
            <p:nvPr/>
          </p:nvSpPr>
          <p:spPr>
            <a:xfrm>
              <a:off x="3124200" y="2620841"/>
              <a:ext cx="193427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400" dirty="0" smtClean="0">
                  <a:latin typeface="NikoshBAN" pitchFamily="2" charset="0"/>
                  <a:cs typeface="NikoshBAN" pitchFamily="2" charset="0"/>
                </a:rPr>
                <a:t>গুগল ক্রোম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31" name="Up Arrow Callout 30"/>
            <p:cNvSpPr/>
            <p:nvPr/>
          </p:nvSpPr>
          <p:spPr>
            <a:xfrm>
              <a:off x="3063240" y="2286000"/>
              <a:ext cx="1981200" cy="685800"/>
            </a:xfrm>
            <a:prstGeom prst="upArrowCallou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770897" y="5967246"/>
            <a:ext cx="1995237" cy="779253"/>
            <a:chOff x="3063240" y="2286000"/>
            <a:chExt cx="1995237" cy="779253"/>
          </a:xfrm>
        </p:grpSpPr>
        <p:sp>
          <p:nvSpPr>
            <p:cNvPr id="33" name="TextBox 32"/>
            <p:cNvSpPr txBox="1"/>
            <p:nvPr/>
          </p:nvSpPr>
          <p:spPr>
            <a:xfrm>
              <a:off x="3124200" y="2603588"/>
              <a:ext cx="193427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400" dirty="0" smtClean="0">
                  <a:latin typeface="NikoshBAN" pitchFamily="2" charset="0"/>
                  <a:cs typeface="NikoshBAN" pitchFamily="2" charset="0"/>
                </a:rPr>
                <a:t>অপেরা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34" name="Up Arrow Callout 33"/>
            <p:cNvSpPr/>
            <p:nvPr/>
          </p:nvSpPr>
          <p:spPr>
            <a:xfrm>
              <a:off x="3063240" y="2286000"/>
              <a:ext cx="1981200" cy="685800"/>
            </a:xfrm>
            <a:prstGeom prst="upArrowCallou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3352800" y="-1120864"/>
            <a:ext cx="3124200" cy="1582832"/>
            <a:chOff x="3276600" y="3023674"/>
            <a:chExt cx="2438400" cy="1582832"/>
          </a:xfrm>
        </p:grpSpPr>
        <p:sp>
          <p:nvSpPr>
            <p:cNvPr id="39" name="TextBox 38"/>
            <p:cNvSpPr txBox="1"/>
            <p:nvPr/>
          </p:nvSpPr>
          <p:spPr>
            <a:xfrm>
              <a:off x="3276600" y="3023674"/>
              <a:ext cx="24384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1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40" name="Rounded Rectangle 39"/>
            <p:cNvSpPr/>
            <p:nvPr/>
          </p:nvSpPr>
          <p:spPr>
            <a:xfrm>
              <a:off x="3759350" y="4149306"/>
              <a:ext cx="1828800" cy="457200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056" name="Picture 8" descr="C:\Documents and Settings\ConnectingClassRoom\Desktop\Personal Presentation\Google_Chrome_icon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81800" y="3810000"/>
            <a:ext cx="1905000" cy="19050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" name="Rectangle 1"/>
          <p:cNvSpPr/>
          <p:nvPr/>
        </p:nvSpPr>
        <p:spPr>
          <a:xfrm>
            <a:off x="4087232" y="-45468"/>
            <a:ext cx="21611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bn-BD" sz="28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জোড়ায় কাজ</a:t>
            </a:r>
            <a:endParaRPr lang="en-US" sz="16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05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205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70" decel="100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770" decel="100000"/>
                                        <p:tgtEl>
                                          <p:spTgt spid="205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4" dur="77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70" decel="100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770" decel="100000"/>
                                        <p:tgtEl>
                                          <p:spTgt spid="205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3" dur="77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5" dur="77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Picture 9" descr="C:\Documents and Settings\ConnectingClassRoom\Desktop\Personal Presentation\animated_computer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5200" y="2743200"/>
            <a:ext cx="2057400" cy="2057400"/>
          </a:xfrm>
          <a:prstGeom prst="rect">
            <a:avLst/>
          </a:prstGeom>
          <a:noFill/>
        </p:spPr>
      </p:pic>
      <p:pic>
        <p:nvPicPr>
          <p:cNvPr id="11" name="Picture 2" descr="C:\Documents and Settings\ConnectingClassRoom\Desktop\Personal Presentation\video_chattin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45192" y="4191002"/>
            <a:ext cx="3398808" cy="2173436"/>
          </a:xfrm>
          <a:prstGeom prst="rect">
            <a:avLst/>
          </a:prstGeom>
          <a:noFill/>
        </p:spPr>
      </p:pic>
      <p:pic>
        <p:nvPicPr>
          <p:cNvPr id="1028" name="Picture 4" descr="C:\Documents and Settings\ConnectingClassRoom\Desktop\Personal Presentation\computer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191001"/>
            <a:ext cx="3305878" cy="2133599"/>
          </a:xfrm>
          <a:prstGeom prst="rect">
            <a:avLst/>
          </a:prstGeom>
          <a:noFill/>
        </p:spPr>
      </p:pic>
      <p:pic>
        <p:nvPicPr>
          <p:cNvPr id="1026" name="Picture 2" descr="C:\Documents and Settings\ConnectingClassRoom\Desktop\Personal Presentation\2011-06-09__buis08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3505200" cy="2724912"/>
          </a:xfrm>
          <a:prstGeom prst="rect">
            <a:avLst/>
          </a:prstGeom>
          <a:noFill/>
        </p:spPr>
      </p:pic>
      <p:pic>
        <p:nvPicPr>
          <p:cNvPr id="1027" name="Picture 3" descr="C:\Documents and Settings\ConnectingClassRoom\Desktop\Personal Presentation\ATM Booth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62600" y="0"/>
            <a:ext cx="3581400" cy="2686050"/>
          </a:xfrm>
          <a:prstGeom prst="rect">
            <a:avLst/>
          </a:prstGeom>
          <a:noFill/>
        </p:spPr>
      </p:pic>
      <p:grpSp>
        <p:nvGrpSpPr>
          <p:cNvPr id="12" name="Group 11"/>
          <p:cNvGrpSpPr/>
          <p:nvPr/>
        </p:nvGrpSpPr>
        <p:grpSpPr>
          <a:xfrm>
            <a:off x="976563" y="2706624"/>
            <a:ext cx="1995237" cy="774517"/>
            <a:chOff x="3063240" y="2286000"/>
            <a:chExt cx="1995237" cy="774517"/>
          </a:xfrm>
        </p:grpSpPr>
        <p:sp>
          <p:nvSpPr>
            <p:cNvPr id="13" name="TextBox 12"/>
            <p:cNvSpPr txBox="1"/>
            <p:nvPr/>
          </p:nvSpPr>
          <p:spPr>
            <a:xfrm>
              <a:off x="3124200" y="2598852"/>
              <a:ext cx="193427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400" dirty="0" smtClean="0">
                  <a:latin typeface="NikoshBAN" pitchFamily="2" charset="0"/>
                  <a:cs typeface="NikoshBAN" pitchFamily="2" charset="0"/>
                </a:rPr>
                <a:t>তথ্য সংগ্রহ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4" name="Up Arrow Callout 13"/>
            <p:cNvSpPr/>
            <p:nvPr/>
          </p:nvSpPr>
          <p:spPr>
            <a:xfrm>
              <a:off x="3063240" y="2286000"/>
              <a:ext cx="1981200" cy="685800"/>
            </a:xfrm>
            <a:prstGeom prst="upArrowCallou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5998464" y="2663952"/>
            <a:ext cx="2895600" cy="821329"/>
            <a:chOff x="5998464" y="2590800"/>
            <a:chExt cx="2895600" cy="821329"/>
          </a:xfrm>
        </p:grpSpPr>
        <p:sp>
          <p:nvSpPr>
            <p:cNvPr id="18" name="Rectangle 17"/>
            <p:cNvSpPr/>
            <p:nvPr/>
          </p:nvSpPr>
          <p:spPr>
            <a:xfrm>
              <a:off x="5998464" y="2950464"/>
              <a:ext cx="289560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 smtClean="0">
                  <a:latin typeface="NikoshBAN" pitchFamily="2" charset="0"/>
                  <a:cs typeface="NikoshBAN" pitchFamily="2" charset="0"/>
                </a:rPr>
                <a:t>ATM </a:t>
              </a:r>
              <a:r>
                <a:rPr lang="bn-BD" dirty="0" smtClean="0">
                  <a:latin typeface="NikoshBAN" pitchFamily="2" charset="0"/>
                  <a:cs typeface="NikoshBAN" pitchFamily="2" charset="0"/>
                </a:rPr>
                <a:t>বুথ থেকে টাকা উত্তোলণ</a:t>
              </a:r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9" name="Up Arrow Callout 18"/>
            <p:cNvSpPr/>
            <p:nvPr/>
          </p:nvSpPr>
          <p:spPr>
            <a:xfrm>
              <a:off x="6096000" y="2590800"/>
              <a:ext cx="2667000" cy="762000"/>
            </a:xfrm>
            <a:prstGeom prst="upArrowCallou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1371600" y="6364437"/>
            <a:ext cx="19342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অফিস ব্যবস্থাপনা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745192" y="6457890"/>
            <a:ext cx="2971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দেশ-বিদেশে ছবিসহ কথা বলা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7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770" decel="100000"/>
                                        <p:tgtEl>
                                          <p:spTgt spid="1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70" decel="100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770" decel="100000"/>
                                        <p:tgtEl>
                                          <p:spTgt spid="2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7" dur="77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9" dur="77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70" decel="100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770" decel="100000"/>
                                        <p:tgtEl>
                                          <p:spTgt spid="2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4" dur="77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6" dur="77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770" decel="100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" dur="770" decel="100000"/>
                                        <p:tgtEl>
                                          <p:spTgt spid="2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1" dur="77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3" dur="77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770" decel="100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" dur="770" decel="100000"/>
                                        <p:tgtEl>
                                          <p:spTgt spid="103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8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2" dur="77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8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4" dur="77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8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914400" y="3124200"/>
            <a:ext cx="6934200" cy="2286000"/>
            <a:chOff x="914400" y="3709359"/>
            <a:chExt cx="6934200" cy="2286000"/>
          </a:xfrm>
        </p:grpSpPr>
        <p:sp>
          <p:nvSpPr>
            <p:cNvPr id="10" name="TextBox 9"/>
            <p:cNvSpPr txBox="1"/>
            <p:nvPr/>
          </p:nvSpPr>
          <p:spPr>
            <a:xfrm>
              <a:off x="914400" y="3928408"/>
              <a:ext cx="6934200" cy="1938992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6000" dirty="0" smtClean="0">
                  <a:latin typeface="NikoshBAN" pitchFamily="2" charset="0"/>
                  <a:cs typeface="NikoshBAN" pitchFamily="2" charset="0"/>
                </a:rPr>
                <a:t>ইন্টারনেট এর যে কোন ৫টি সুবিধা</a:t>
              </a:r>
              <a:r>
                <a:rPr lang="en-US" sz="60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6000" dirty="0" err="1" smtClean="0">
                  <a:latin typeface="NikoshBAN" pitchFamily="2" charset="0"/>
                  <a:cs typeface="NikoshBAN" pitchFamily="2" charset="0"/>
                </a:rPr>
                <a:t>সম্পর্কে</a:t>
              </a:r>
              <a:r>
                <a:rPr lang="bn-BD" sz="6000" dirty="0" smtClean="0">
                  <a:latin typeface="NikoshBAN" pitchFamily="2" charset="0"/>
                  <a:cs typeface="NikoshBAN" pitchFamily="2" charset="0"/>
                </a:rPr>
                <a:t> লিখ?</a:t>
              </a:r>
              <a:endParaRPr lang="en-US" sz="2000" dirty="0"/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914400" y="3709359"/>
              <a:ext cx="6934200" cy="2286000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Horizontal Scroll 1"/>
          <p:cNvSpPr/>
          <p:nvPr/>
        </p:nvSpPr>
        <p:spPr>
          <a:xfrm>
            <a:off x="914400" y="381000"/>
            <a:ext cx="4953000" cy="129540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solidFill>
                  <a:srgbClr val="002060"/>
                </a:solidFill>
              </a:rPr>
              <a:t>দলীয়</a:t>
            </a:r>
            <a:r>
              <a:rPr lang="en-US" sz="4400" dirty="0" smtClean="0">
                <a:solidFill>
                  <a:srgbClr val="002060"/>
                </a:solidFill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</a:rPr>
              <a:t>কাজ</a:t>
            </a:r>
            <a:endParaRPr lang="en-US" sz="4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 descr="C:\Documents and Settings\ConnectingClassRoom\Desktop\Personal Presentation\mozilla_firefox_log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38800" y="1407735"/>
            <a:ext cx="3505200" cy="230124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075" name="Picture 3" descr="C:\Documents and Settings\ConnectingClassRoom\Desktop\Personal Presentation\256-ie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14203" y="3932440"/>
            <a:ext cx="3429000" cy="256084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076" name="Picture 4" descr="C:\Documents and Settings\ConnectingClassRoom\Desktop\Personal Presentation\rupktha-bg22011112914274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6423" y="4239293"/>
            <a:ext cx="3200400" cy="2440686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</p:pic>
      <p:sp>
        <p:nvSpPr>
          <p:cNvPr id="13" name="TextBox 12"/>
          <p:cNvSpPr txBox="1"/>
          <p:nvPr/>
        </p:nvSpPr>
        <p:spPr>
          <a:xfrm>
            <a:off x="3165894" y="3124200"/>
            <a:ext cx="312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ইন্টারনেট কী?</a:t>
            </a:r>
            <a:endParaRPr lang="en-US" sz="2000" dirty="0"/>
          </a:p>
        </p:txBody>
      </p:sp>
      <p:sp>
        <p:nvSpPr>
          <p:cNvPr id="14" name="Rectangle 13"/>
          <p:cNvSpPr/>
          <p:nvPr/>
        </p:nvSpPr>
        <p:spPr>
          <a:xfrm>
            <a:off x="3479365" y="3733800"/>
            <a:ext cx="235352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(কম্পিউটার নেটওয়ার্ক </a:t>
            </a:r>
          </a:p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সমূহের নেটওয়ার্ক) </a:t>
            </a:r>
            <a:endParaRPr lang="en-US" sz="1400" dirty="0" smtClean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C:\Documents and Settings\ConnectingClassRoom\Desktop\Personal Presentation\IMG_335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0865" y="1494040"/>
            <a:ext cx="3238500" cy="2438400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</p:pic>
      <p:sp>
        <p:nvSpPr>
          <p:cNvPr id="2" name="Rounded Rectangular Callout 1"/>
          <p:cNvSpPr/>
          <p:nvPr/>
        </p:nvSpPr>
        <p:spPr>
          <a:xfrm>
            <a:off x="2209800" y="152400"/>
            <a:ext cx="4572000" cy="990600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730624" y="463296"/>
            <a:ext cx="7620000" cy="1752600"/>
            <a:chOff x="730624" y="463296"/>
            <a:chExt cx="7620000" cy="1752600"/>
          </a:xfrm>
        </p:grpSpPr>
        <p:sp>
          <p:nvSpPr>
            <p:cNvPr id="15" name="Oval 14"/>
            <p:cNvSpPr/>
            <p:nvPr/>
          </p:nvSpPr>
          <p:spPr>
            <a:xfrm>
              <a:off x="2148482" y="463296"/>
              <a:ext cx="4800600" cy="17526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30624" y="965537"/>
              <a:ext cx="76200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6000" b="1" dirty="0" smtClean="0">
                  <a:solidFill>
                    <a:srgbClr val="FFFF00"/>
                  </a:solidFill>
                  <a:latin typeface="NikoshBAN" pitchFamily="2" charset="0"/>
                  <a:cs typeface="NikoshBAN" pitchFamily="2" charset="0"/>
                </a:rPr>
                <a:t>বাড়ির কাজ</a:t>
              </a:r>
              <a:endParaRPr lang="en-US" sz="36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457200" y="3286542"/>
            <a:ext cx="8153400" cy="193899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“ইন্টারনেট আমাদের দৈনন্দিন জীবনের একটি অংশ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”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তোমার বক্তব্যের স্বপক্ষে ৫টি যুক্তি দাও।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1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3400" y="5200471"/>
            <a:ext cx="8077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72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accent3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NikoshBAN" pitchFamily="2" charset="0"/>
                <a:cs typeface="NikoshBAN" pitchFamily="2" charset="0"/>
              </a:rPr>
              <a:t>সবাইকে ধন্যবাদ</a:t>
            </a:r>
            <a:endParaRPr lang="en-US" sz="1050" dirty="0">
              <a:solidFill>
                <a:schemeClr val="accent3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685800"/>
            <a:ext cx="7543800" cy="4343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1507</TotalTime>
  <Words>210</Words>
  <Application>Microsoft Office PowerPoint</Application>
  <PresentationFormat>On-screen Show (4:3)</PresentationFormat>
  <Paragraphs>52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Narkisim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NK COMPUTER</dc:creator>
  <cp:lastModifiedBy>USER</cp:lastModifiedBy>
  <cp:revision>429</cp:revision>
  <dcterms:created xsi:type="dcterms:W3CDTF">2006-08-16T00:00:00Z</dcterms:created>
  <dcterms:modified xsi:type="dcterms:W3CDTF">2017-05-07T01:01:41Z</dcterms:modified>
</cp:coreProperties>
</file>