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29" r:id="rId1"/>
  </p:sldMasterIdLst>
  <p:notesMasterIdLst>
    <p:notesMasterId r:id="rId27"/>
  </p:notesMasterIdLst>
  <p:sldIdLst>
    <p:sldId id="276" r:id="rId2"/>
    <p:sldId id="269" r:id="rId3"/>
    <p:sldId id="260" r:id="rId4"/>
    <p:sldId id="259" r:id="rId5"/>
    <p:sldId id="258" r:id="rId6"/>
    <p:sldId id="257" r:id="rId7"/>
    <p:sldId id="261" r:id="rId8"/>
    <p:sldId id="278" r:id="rId9"/>
    <p:sldId id="262" r:id="rId10"/>
    <p:sldId id="264" r:id="rId11"/>
    <p:sldId id="281" r:id="rId12"/>
    <p:sldId id="277" r:id="rId13"/>
    <p:sldId id="265" r:id="rId14"/>
    <p:sldId id="266" r:id="rId15"/>
    <p:sldId id="280" r:id="rId16"/>
    <p:sldId id="267" r:id="rId17"/>
    <p:sldId id="268" r:id="rId18"/>
    <p:sldId id="270" r:id="rId19"/>
    <p:sldId id="271" r:id="rId20"/>
    <p:sldId id="272" r:id="rId21"/>
    <p:sldId id="273" r:id="rId22"/>
    <p:sldId id="274" r:id="rId23"/>
    <p:sldId id="279" r:id="rId24"/>
    <p:sldId id="275" r:id="rId25"/>
    <p:sldId id="282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0CE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342" y="-21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53C90B-C5BA-447E-9F4D-348A52C529AB}" type="datetimeFigureOut">
              <a:rPr lang="en-US" smtClean="0"/>
              <a:t>10/13/2019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3F4979-34C3-41D9-81DA-8CA36CF847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7408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3F4979-34C3-41D9-81DA-8CA36CF847ED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5037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Title-GrommetsCombin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F9F498AF-3949-4A82-9AFD-1569FC1C9C63}" type="datetimeFigureOut">
              <a:rPr lang="en-US" smtClean="0"/>
              <a:t>10/13/2019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16A9FCD4-573B-4D17-A3A5-AE7ADE2FB836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3310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498AF-3949-4A82-9AFD-1569FC1C9C63}" type="datetimeFigureOut">
              <a:rPr lang="en-US" smtClean="0"/>
              <a:t>10/13/2019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9FCD4-573B-4D17-A3A5-AE7ADE2FB8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0422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498AF-3949-4A82-9AFD-1569FC1C9C63}" type="datetimeFigureOut">
              <a:rPr lang="en-US" smtClean="0"/>
              <a:t>10/13/2019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9FCD4-573B-4D17-A3A5-AE7ADE2FB836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03464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498AF-3949-4A82-9AFD-1569FC1C9C63}" type="datetimeFigureOut">
              <a:rPr lang="en-US" smtClean="0"/>
              <a:t>10/13/2019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9FCD4-573B-4D17-A3A5-AE7ADE2FB8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51144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498AF-3949-4A82-9AFD-1569FC1C9C63}" type="datetimeFigureOut">
              <a:rPr lang="en-US" smtClean="0"/>
              <a:t>10/13/2019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9FCD4-573B-4D17-A3A5-AE7ADE2FB836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430879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498AF-3949-4A82-9AFD-1569FC1C9C63}" type="datetimeFigureOut">
              <a:rPr lang="en-US" smtClean="0"/>
              <a:t>10/13/2019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9FCD4-573B-4D17-A3A5-AE7ADE2FB836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89888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498AF-3949-4A82-9AFD-1569FC1C9C63}" type="datetimeFigureOut">
              <a:rPr lang="en-US" smtClean="0"/>
              <a:t>10/13/2019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9FCD4-573B-4D17-A3A5-AE7ADE2FB8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0802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498AF-3949-4A82-9AFD-1569FC1C9C63}" type="datetimeFigureOut">
              <a:rPr lang="en-US" smtClean="0"/>
              <a:t>10/13/2019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9FCD4-573B-4D17-A3A5-AE7ADE2FB836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715975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498AF-3949-4A82-9AFD-1569FC1C9C63}" type="datetimeFigureOut">
              <a:rPr lang="en-US" smtClean="0"/>
              <a:t>10/13/2019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9FCD4-573B-4D17-A3A5-AE7ADE2FB8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79162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498AF-3949-4A82-9AFD-1569FC1C9C63}" type="datetimeFigureOut">
              <a:rPr lang="en-US" smtClean="0"/>
              <a:t>10/13/2019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9FCD4-573B-4D17-A3A5-AE7ADE2FB8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5964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498AF-3949-4A82-9AFD-1569FC1C9C63}" type="datetimeFigureOut">
              <a:rPr lang="en-US" smtClean="0"/>
              <a:t>10/13/2019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9FCD4-573B-4D17-A3A5-AE7ADE2FB836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7772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498AF-3949-4A82-9AFD-1569FC1C9C63}" type="datetimeFigureOut">
              <a:rPr lang="en-US" smtClean="0"/>
              <a:t>10/13/2019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9FCD4-573B-4D17-A3A5-AE7ADE2FB836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54649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498AF-3949-4A82-9AFD-1569FC1C9C63}" type="datetimeFigureOut">
              <a:rPr lang="en-US" smtClean="0"/>
              <a:t>10/13/2019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9FCD4-573B-4D17-A3A5-AE7ADE2FB8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9387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498AF-3949-4A82-9AFD-1569FC1C9C63}" type="datetimeFigureOut">
              <a:rPr lang="en-US" smtClean="0"/>
              <a:t>10/13/2019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9FCD4-573B-4D17-A3A5-AE7ADE2FB836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77948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498AF-3949-4A82-9AFD-1569FC1C9C63}" type="datetimeFigureOut">
              <a:rPr lang="en-US" smtClean="0"/>
              <a:t>10/13/2019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9FCD4-573B-4D17-A3A5-AE7ADE2FB836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04559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498AF-3949-4A82-9AFD-1569FC1C9C63}" type="datetimeFigureOut">
              <a:rPr lang="en-US" smtClean="0"/>
              <a:t>10/13/2019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9FCD4-573B-4D17-A3A5-AE7ADE2FB836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19623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498AF-3949-4A82-9AFD-1569FC1C9C63}" type="datetimeFigureOut">
              <a:rPr lang="en-US" smtClean="0"/>
              <a:t>10/13/2019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9FCD4-573B-4D17-A3A5-AE7ADE2FB836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7470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Content-GrommetsCombined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F9F498AF-3949-4A82-9AFD-1569FC1C9C63}" type="datetimeFigureOut">
              <a:rPr lang="en-US" smtClean="0"/>
              <a:t>10/13/2019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16A9FCD4-573B-4D17-A3A5-AE7ADE2FB8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979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0" r:id="rId1"/>
    <p:sldLayoutId id="2147483931" r:id="rId2"/>
    <p:sldLayoutId id="2147483932" r:id="rId3"/>
    <p:sldLayoutId id="2147483933" r:id="rId4"/>
    <p:sldLayoutId id="2147483934" r:id="rId5"/>
    <p:sldLayoutId id="2147483935" r:id="rId6"/>
    <p:sldLayoutId id="2147483936" r:id="rId7"/>
    <p:sldLayoutId id="2147483937" r:id="rId8"/>
    <p:sldLayoutId id="2147483938" r:id="rId9"/>
    <p:sldLayoutId id="2147483939" r:id="rId10"/>
    <p:sldLayoutId id="2147483940" r:id="rId11"/>
    <p:sldLayoutId id="2147483941" r:id="rId12"/>
    <p:sldLayoutId id="2147483942" r:id="rId13"/>
    <p:sldLayoutId id="2147483943" r:id="rId14"/>
    <p:sldLayoutId id="2147483944" r:id="rId15"/>
    <p:sldLayoutId id="2147483945" r:id="rId16"/>
    <p:sldLayoutId id="2147483946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D94E0ED-DE1A-404E-B5C0-52E1F46AB9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340" y="524656"/>
            <a:ext cx="10672997" cy="523156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37337E2-DE38-4FAE-A6A3-16329B5DC6F6}"/>
              </a:ext>
            </a:extLst>
          </p:cNvPr>
          <p:cNvSpPr txBox="1"/>
          <p:nvPr/>
        </p:nvSpPr>
        <p:spPr>
          <a:xfrm>
            <a:off x="1395663" y="717056"/>
            <a:ext cx="84461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নতুন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এ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পাঠে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আপনাদের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C3854C1-15AD-4C37-B288-45C153D94D31}"/>
              </a:ext>
            </a:extLst>
          </p:cNvPr>
          <p:cNvSpPr txBox="1"/>
          <p:nvPr/>
        </p:nvSpPr>
        <p:spPr>
          <a:xfrm>
            <a:off x="3597442" y="3429000"/>
            <a:ext cx="602782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0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r>
              <a:rPr lang="bn-IN" sz="6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710103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01 0.034 0.011 0.065 0.028 0.085 C 0.028 0.086 0.055 0.113 0.055 0.112 C 0.07 0.127 0.079 0.148 0.079 0.17 C 0.079 0.214 0.044 0.249 0 0.25 C -0.044 0.249 -0.079 0.214 -0.079 0.17 C -0.079 0.148 -0.07 0.127 -0.055 0.112 C -0.055 0.113 -0.028 0.086 -0.028 0.085 C -0.011 0.065 -0.001 0.034 0 0 Z" pathEditMode="relative" ptsTypes="">
                                      <p:cBhvr>
                                        <p:cTn id="1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6" presetClass="exit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16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17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1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Process 1">
            <a:extLst>
              <a:ext uri="{FF2B5EF4-FFF2-40B4-BE49-F238E27FC236}">
                <a16:creationId xmlns:a16="http://schemas.microsoft.com/office/drawing/2014/main" id="{2A3A92CC-C0C8-4AF2-89E1-490CB90DCEA2}"/>
              </a:ext>
            </a:extLst>
          </p:cNvPr>
          <p:cNvSpPr/>
          <p:nvPr/>
        </p:nvSpPr>
        <p:spPr>
          <a:xfrm>
            <a:off x="3673113" y="3501481"/>
            <a:ext cx="5246557" cy="3447737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: Diagonal Corners Rounded 2">
            <a:extLst>
              <a:ext uri="{FF2B5EF4-FFF2-40B4-BE49-F238E27FC236}">
                <a16:creationId xmlns:a16="http://schemas.microsoft.com/office/drawing/2014/main" id="{33800A90-DC47-4F96-9806-3391A7848506}"/>
              </a:ext>
            </a:extLst>
          </p:cNvPr>
          <p:cNvSpPr/>
          <p:nvPr/>
        </p:nvSpPr>
        <p:spPr>
          <a:xfrm>
            <a:off x="3687579" y="4961744"/>
            <a:ext cx="884420" cy="1154242"/>
          </a:xfrm>
          <a:prstGeom prst="round2Diag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: Diagonal Corners Rounded 3">
            <a:extLst>
              <a:ext uri="{FF2B5EF4-FFF2-40B4-BE49-F238E27FC236}">
                <a16:creationId xmlns:a16="http://schemas.microsoft.com/office/drawing/2014/main" id="{B73F3EA8-52A7-41A7-84E2-FD4BB0BBE49C}"/>
              </a:ext>
            </a:extLst>
          </p:cNvPr>
          <p:cNvSpPr/>
          <p:nvPr/>
        </p:nvSpPr>
        <p:spPr>
          <a:xfrm>
            <a:off x="8049716" y="4844321"/>
            <a:ext cx="884420" cy="1154242"/>
          </a:xfrm>
          <a:prstGeom prst="round2Diag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Diagonal Corners Rounded 4">
            <a:extLst>
              <a:ext uri="{FF2B5EF4-FFF2-40B4-BE49-F238E27FC236}">
                <a16:creationId xmlns:a16="http://schemas.microsoft.com/office/drawing/2014/main" id="{E642ABC9-0342-4DA9-B1FC-940FA7DF7E0F}"/>
              </a:ext>
            </a:extLst>
          </p:cNvPr>
          <p:cNvSpPr/>
          <p:nvPr/>
        </p:nvSpPr>
        <p:spPr>
          <a:xfrm>
            <a:off x="5486398" y="4961744"/>
            <a:ext cx="609602" cy="1873770"/>
          </a:xfrm>
          <a:prstGeom prst="round2Diag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: Diagonal Corners Rounded 5">
            <a:extLst>
              <a:ext uri="{FF2B5EF4-FFF2-40B4-BE49-F238E27FC236}">
                <a16:creationId xmlns:a16="http://schemas.microsoft.com/office/drawing/2014/main" id="{721154DA-CC0F-4869-974D-58229F4647EB}"/>
              </a:ext>
            </a:extLst>
          </p:cNvPr>
          <p:cNvSpPr/>
          <p:nvPr/>
        </p:nvSpPr>
        <p:spPr>
          <a:xfrm>
            <a:off x="6066017" y="4961744"/>
            <a:ext cx="609602" cy="1873770"/>
          </a:xfrm>
          <a:prstGeom prst="round2Diag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08FF67B3-D6E1-4A5F-B2FA-A590DA804BC1}"/>
              </a:ext>
            </a:extLst>
          </p:cNvPr>
          <p:cNvSpPr/>
          <p:nvPr/>
        </p:nvSpPr>
        <p:spPr>
          <a:xfrm>
            <a:off x="2438350" y="616760"/>
            <a:ext cx="6955436" cy="2948817"/>
          </a:xfrm>
          <a:prstGeom prst="triangle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: Beveled 7">
            <a:extLst>
              <a:ext uri="{FF2B5EF4-FFF2-40B4-BE49-F238E27FC236}">
                <a16:creationId xmlns:a16="http://schemas.microsoft.com/office/drawing/2014/main" id="{EBAED509-6AEA-4198-ADCB-0E78E1C0C6D2}"/>
              </a:ext>
            </a:extLst>
          </p:cNvPr>
          <p:cNvSpPr/>
          <p:nvPr/>
        </p:nvSpPr>
        <p:spPr>
          <a:xfrm rot="5400000">
            <a:off x="9361766" y="5710605"/>
            <a:ext cx="884420" cy="1739683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: Beveled 8">
            <a:extLst>
              <a:ext uri="{FF2B5EF4-FFF2-40B4-BE49-F238E27FC236}">
                <a16:creationId xmlns:a16="http://schemas.microsoft.com/office/drawing/2014/main" id="{9878322F-BEB0-4699-AD8A-1AA5E6CD147E}"/>
              </a:ext>
            </a:extLst>
          </p:cNvPr>
          <p:cNvSpPr/>
          <p:nvPr/>
        </p:nvSpPr>
        <p:spPr>
          <a:xfrm rot="5400000">
            <a:off x="2548336" y="3169741"/>
            <a:ext cx="734386" cy="1515255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Beveled 9">
            <a:extLst>
              <a:ext uri="{FF2B5EF4-FFF2-40B4-BE49-F238E27FC236}">
                <a16:creationId xmlns:a16="http://schemas.microsoft.com/office/drawing/2014/main" id="{1AA048AF-CBE9-4674-9FAB-21A1AC4629DE}"/>
              </a:ext>
            </a:extLst>
          </p:cNvPr>
          <p:cNvSpPr/>
          <p:nvPr/>
        </p:nvSpPr>
        <p:spPr>
          <a:xfrm rot="5400000">
            <a:off x="961881" y="3058753"/>
            <a:ext cx="884420" cy="1515255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: Beveled 10">
            <a:extLst>
              <a:ext uri="{FF2B5EF4-FFF2-40B4-BE49-F238E27FC236}">
                <a16:creationId xmlns:a16="http://schemas.microsoft.com/office/drawing/2014/main" id="{4DF8AEFC-4D23-4D8B-B012-38E0C4C96112}"/>
              </a:ext>
            </a:extLst>
          </p:cNvPr>
          <p:cNvSpPr/>
          <p:nvPr/>
        </p:nvSpPr>
        <p:spPr>
          <a:xfrm rot="5400000">
            <a:off x="-544029" y="3087618"/>
            <a:ext cx="884420" cy="1515255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: Beveled 11">
            <a:extLst>
              <a:ext uri="{FF2B5EF4-FFF2-40B4-BE49-F238E27FC236}">
                <a16:creationId xmlns:a16="http://schemas.microsoft.com/office/drawing/2014/main" id="{9DF1E56C-0EAD-4EB8-8E46-78C6DAA2BD65}"/>
              </a:ext>
            </a:extLst>
          </p:cNvPr>
          <p:cNvSpPr/>
          <p:nvPr/>
        </p:nvSpPr>
        <p:spPr>
          <a:xfrm rot="5400000">
            <a:off x="-499052" y="3950296"/>
            <a:ext cx="884420" cy="1515255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: Beveled 12">
            <a:extLst>
              <a:ext uri="{FF2B5EF4-FFF2-40B4-BE49-F238E27FC236}">
                <a16:creationId xmlns:a16="http://schemas.microsoft.com/office/drawing/2014/main" id="{638B398A-067B-4D72-915E-7B35CB059653}"/>
              </a:ext>
            </a:extLst>
          </p:cNvPr>
          <p:cNvSpPr/>
          <p:nvPr/>
        </p:nvSpPr>
        <p:spPr>
          <a:xfrm rot="5400000">
            <a:off x="953526" y="3928554"/>
            <a:ext cx="884420" cy="1515255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: Beveled 13">
            <a:extLst>
              <a:ext uri="{FF2B5EF4-FFF2-40B4-BE49-F238E27FC236}">
                <a16:creationId xmlns:a16="http://schemas.microsoft.com/office/drawing/2014/main" id="{111F0523-1618-4E4E-A829-7D2EE473AE6D}"/>
              </a:ext>
            </a:extLst>
          </p:cNvPr>
          <p:cNvSpPr/>
          <p:nvPr/>
        </p:nvSpPr>
        <p:spPr>
          <a:xfrm rot="5400000">
            <a:off x="2464574" y="3934293"/>
            <a:ext cx="884420" cy="1515255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: Beveled 14">
            <a:extLst>
              <a:ext uri="{FF2B5EF4-FFF2-40B4-BE49-F238E27FC236}">
                <a16:creationId xmlns:a16="http://schemas.microsoft.com/office/drawing/2014/main" id="{64B8E03F-6D05-41C0-A40B-1F00B4827827}"/>
              </a:ext>
            </a:extLst>
          </p:cNvPr>
          <p:cNvSpPr/>
          <p:nvPr/>
        </p:nvSpPr>
        <p:spPr>
          <a:xfrm rot="5400000">
            <a:off x="-490306" y="4781236"/>
            <a:ext cx="884420" cy="1515255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: Beveled 15">
            <a:extLst>
              <a:ext uri="{FF2B5EF4-FFF2-40B4-BE49-F238E27FC236}">
                <a16:creationId xmlns:a16="http://schemas.microsoft.com/office/drawing/2014/main" id="{EE8F6B56-45D1-40D8-8A45-944D117C5E2B}"/>
              </a:ext>
            </a:extLst>
          </p:cNvPr>
          <p:cNvSpPr/>
          <p:nvPr/>
        </p:nvSpPr>
        <p:spPr>
          <a:xfrm rot="5400000">
            <a:off x="972485" y="4791230"/>
            <a:ext cx="884420" cy="1515255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: Beveled 16">
            <a:extLst>
              <a:ext uri="{FF2B5EF4-FFF2-40B4-BE49-F238E27FC236}">
                <a16:creationId xmlns:a16="http://schemas.microsoft.com/office/drawing/2014/main" id="{6B992C87-3D70-4B1A-8E78-9F0E41611C48}"/>
              </a:ext>
            </a:extLst>
          </p:cNvPr>
          <p:cNvSpPr/>
          <p:nvPr/>
        </p:nvSpPr>
        <p:spPr>
          <a:xfrm rot="5400000">
            <a:off x="2478995" y="4781237"/>
            <a:ext cx="884420" cy="1515255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: Beveled 17">
            <a:extLst>
              <a:ext uri="{FF2B5EF4-FFF2-40B4-BE49-F238E27FC236}">
                <a16:creationId xmlns:a16="http://schemas.microsoft.com/office/drawing/2014/main" id="{E415C331-B10D-4DD4-B11C-A62EE0303223}"/>
              </a:ext>
            </a:extLst>
          </p:cNvPr>
          <p:cNvSpPr/>
          <p:nvPr/>
        </p:nvSpPr>
        <p:spPr>
          <a:xfrm rot="5400000">
            <a:off x="-499051" y="5675651"/>
            <a:ext cx="884420" cy="1515255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: Beveled 18">
            <a:extLst>
              <a:ext uri="{FF2B5EF4-FFF2-40B4-BE49-F238E27FC236}">
                <a16:creationId xmlns:a16="http://schemas.microsoft.com/office/drawing/2014/main" id="{0176B3F5-F91A-4B7D-90E7-3E3109B6DA9F}"/>
              </a:ext>
            </a:extLst>
          </p:cNvPr>
          <p:cNvSpPr/>
          <p:nvPr/>
        </p:nvSpPr>
        <p:spPr>
          <a:xfrm rot="5400000">
            <a:off x="963740" y="5668156"/>
            <a:ext cx="884420" cy="1515255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: Beveled 19">
            <a:extLst>
              <a:ext uri="{FF2B5EF4-FFF2-40B4-BE49-F238E27FC236}">
                <a16:creationId xmlns:a16="http://schemas.microsoft.com/office/drawing/2014/main" id="{08682ADC-9E03-4EB6-9BB0-975FBB943152}"/>
              </a:ext>
            </a:extLst>
          </p:cNvPr>
          <p:cNvSpPr/>
          <p:nvPr/>
        </p:nvSpPr>
        <p:spPr>
          <a:xfrm rot="5400000">
            <a:off x="2478996" y="5668156"/>
            <a:ext cx="884420" cy="1515255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: Beveled 20">
            <a:extLst>
              <a:ext uri="{FF2B5EF4-FFF2-40B4-BE49-F238E27FC236}">
                <a16:creationId xmlns:a16="http://schemas.microsoft.com/office/drawing/2014/main" id="{EC639419-7D96-44B8-AF9A-B5BB43F05BEC}"/>
              </a:ext>
            </a:extLst>
          </p:cNvPr>
          <p:cNvSpPr/>
          <p:nvPr/>
        </p:nvSpPr>
        <p:spPr>
          <a:xfrm rot="5400000">
            <a:off x="9478702" y="2622696"/>
            <a:ext cx="884420" cy="1515255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: Beveled 21">
            <a:extLst>
              <a:ext uri="{FF2B5EF4-FFF2-40B4-BE49-F238E27FC236}">
                <a16:creationId xmlns:a16="http://schemas.microsoft.com/office/drawing/2014/main" id="{B6B470FA-E17C-47E7-A634-3F0327E64E61}"/>
              </a:ext>
            </a:extLst>
          </p:cNvPr>
          <p:cNvSpPr/>
          <p:nvPr/>
        </p:nvSpPr>
        <p:spPr>
          <a:xfrm rot="5400000">
            <a:off x="10983413" y="2580315"/>
            <a:ext cx="884420" cy="1515255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: Beveled 22">
            <a:extLst>
              <a:ext uri="{FF2B5EF4-FFF2-40B4-BE49-F238E27FC236}">
                <a16:creationId xmlns:a16="http://schemas.microsoft.com/office/drawing/2014/main" id="{C6D0DEAF-0E8E-46CB-8DB9-9FB7847E5D31}"/>
              </a:ext>
            </a:extLst>
          </p:cNvPr>
          <p:cNvSpPr/>
          <p:nvPr/>
        </p:nvSpPr>
        <p:spPr>
          <a:xfrm rot="5400000">
            <a:off x="9373719" y="4962480"/>
            <a:ext cx="884420" cy="1763587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: Beveled 23">
            <a:extLst>
              <a:ext uri="{FF2B5EF4-FFF2-40B4-BE49-F238E27FC236}">
                <a16:creationId xmlns:a16="http://schemas.microsoft.com/office/drawing/2014/main" id="{58B95610-9FC2-420E-B5A6-6617276DEB98}"/>
              </a:ext>
            </a:extLst>
          </p:cNvPr>
          <p:cNvSpPr/>
          <p:nvPr/>
        </p:nvSpPr>
        <p:spPr>
          <a:xfrm rot="5400000">
            <a:off x="9346077" y="4091081"/>
            <a:ext cx="884420" cy="1759417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: Beveled 24">
            <a:extLst>
              <a:ext uri="{FF2B5EF4-FFF2-40B4-BE49-F238E27FC236}">
                <a16:creationId xmlns:a16="http://schemas.microsoft.com/office/drawing/2014/main" id="{E21CDD92-F6A1-4C86-A655-9C9F0149CE89}"/>
              </a:ext>
            </a:extLst>
          </p:cNvPr>
          <p:cNvSpPr/>
          <p:nvPr/>
        </p:nvSpPr>
        <p:spPr>
          <a:xfrm rot="5400000">
            <a:off x="9371635" y="3255830"/>
            <a:ext cx="884420" cy="1759418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: Beveled 25">
            <a:extLst>
              <a:ext uri="{FF2B5EF4-FFF2-40B4-BE49-F238E27FC236}">
                <a16:creationId xmlns:a16="http://schemas.microsoft.com/office/drawing/2014/main" id="{C9342C7B-DC76-448C-972A-A9B4C0A4A7CF}"/>
              </a:ext>
            </a:extLst>
          </p:cNvPr>
          <p:cNvSpPr/>
          <p:nvPr/>
        </p:nvSpPr>
        <p:spPr>
          <a:xfrm rot="5400000">
            <a:off x="11000905" y="5812236"/>
            <a:ext cx="884420" cy="1515255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: Beveled 26">
            <a:extLst>
              <a:ext uri="{FF2B5EF4-FFF2-40B4-BE49-F238E27FC236}">
                <a16:creationId xmlns:a16="http://schemas.microsoft.com/office/drawing/2014/main" id="{71AF6CAD-AA94-49C3-A9E4-FF49CF5AC32F}"/>
              </a:ext>
            </a:extLst>
          </p:cNvPr>
          <p:cNvSpPr/>
          <p:nvPr/>
        </p:nvSpPr>
        <p:spPr>
          <a:xfrm rot="5400000">
            <a:off x="10992160" y="5065726"/>
            <a:ext cx="884420" cy="1515255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: Beveled 27">
            <a:extLst>
              <a:ext uri="{FF2B5EF4-FFF2-40B4-BE49-F238E27FC236}">
                <a16:creationId xmlns:a16="http://schemas.microsoft.com/office/drawing/2014/main" id="{E0FEFB0C-3FB3-4766-9D59-D648EB3770C4}"/>
              </a:ext>
            </a:extLst>
          </p:cNvPr>
          <p:cNvSpPr/>
          <p:nvPr/>
        </p:nvSpPr>
        <p:spPr>
          <a:xfrm rot="5400000">
            <a:off x="10992161" y="4143506"/>
            <a:ext cx="884420" cy="1515255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: Beveled 28">
            <a:extLst>
              <a:ext uri="{FF2B5EF4-FFF2-40B4-BE49-F238E27FC236}">
                <a16:creationId xmlns:a16="http://schemas.microsoft.com/office/drawing/2014/main" id="{08821A8C-1041-4FAD-B09F-C7BB7346CE6E}"/>
              </a:ext>
            </a:extLst>
          </p:cNvPr>
          <p:cNvSpPr/>
          <p:nvPr/>
        </p:nvSpPr>
        <p:spPr>
          <a:xfrm rot="5400000">
            <a:off x="10992162" y="3305905"/>
            <a:ext cx="884420" cy="1515255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Cloud 30">
            <a:extLst>
              <a:ext uri="{FF2B5EF4-FFF2-40B4-BE49-F238E27FC236}">
                <a16:creationId xmlns:a16="http://schemas.microsoft.com/office/drawing/2014/main" id="{DEF5D2DF-EE6E-4302-AF7F-76C3A99E0ED9}"/>
              </a:ext>
            </a:extLst>
          </p:cNvPr>
          <p:cNvSpPr/>
          <p:nvPr/>
        </p:nvSpPr>
        <p:spPr>
          <a:xfrm>
            <a:off x="14986" y="1294827"/>
            <a:ext cx="1795219" cy="1181430"/>
          </a:xfrm>
          <a:prstGeom prst="cloud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Cloud 31">
            <a:extLst>
              <a:ext uri="{FF2B5EF4-FFF2-40B4-BE49-F238E27FC236}">
                <a16:creationId xmlns:a16="http://schemas.microsoft.com/office/drawing/2014/main" id="{47EAC545-827D-4F92-A1F8-DE6A47D2642B}"/>
              </a:ext>
            </a:extLst>
          </p:cNvPr>
          <p:cNvSpPr/>
          <p:nvPr/>
        </p:nvSpPr>
        <p:spPr>
          <a:xfrm>
            <a:off x="4270798" y="-227573"/>
            <a:ext cx="1795219" cy="1181430"/>
          </a:xfrm>
          <a:prstGeom prst="cloud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Cloud 32">
            <a:extLst>
              <a:ext uri="{FF2B5EF4-FFF2-40B4-BE49-F238E27FC236}">
                <a16:creationId xmlns:a16="http://schemas.microsoft.com/office/drawing/2014/main" id="{AA767018-DB01-4CB2-BBD8-E12059EF5AFA}"/>
              </a:ext>
            </a:extLst>
          </p:cNvPr>
          <p:cNvSpPr/>
          <p:nvPr/>
        </p:nvSpPr>
        <p:spPr>
          <a:xfrm>
            <a:off x="1165722" y="441975"/>
            <a:ext cx="1795219" cy="1181430"/>
          </a:xfrm>
          <a:prstGeom prst="cloud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Cloud 33">
            <a:extLst>
              <a:ext uri="{FF2B5EF4-FFF2-40B4-BE49-F238E27FC236}">
                <a16:creationId xmlns:a16="http://schemas.microsoft.com/office/drawing/2014/main" id="{0BC58576-2AA5-46DD-9F86-5D79260D211E}"/>
              </a:ext>
            </a:extLst>
          </p:cNvPr>
          <p:cNvSpPr/>
          <p:nvPr/>
        </p:nvSpPr>
        <p:spPr>
          <a:xfrm>
            <a:off x="14985" y="-126828"/>
            <a:ext cx="1795219" cy="1181430"/>
          </a:xfrm>
          <a:prstGeom prst="cloud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Cloud 34">
            <a:extLst>
              <a:ext uri="{FF2B5EF4-FFF2-40B4-BE49-F238E27FC236}">
                <a16:creationId xmlns:a16="http://schemas.microsoft.com/office/drawing/2014/main" id="{07369031-AEA5-4F17-9BCD-1EF9F7C563A5}"/>
              </a:ext>
            </a:extLst>
          </p:cNvPr>
          <p:cNvSpPr/>
          <p:nvPr/>
        </p:nvSpPr>
        <p:spPr>
          <a:xfrm>
            <a:off x="7194350" y="580907"/>
            <a:ext cx="1795219" cy="1181430"/>
          </a:xfrm>
          <a:prstGeom prst="cloud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Cloud 35">
            <a:extLst>
              <a:ext uri="{FF2B5EF4-FFF2-40B4-BE49-F238E27FC236}">
                <a16:creationId xmlns:a16="http://schemas.microsoft.com/office/drawing/2014/main" id="{43034E75-1C3A-4E2C-9EDF-683D28E21766}"/>
              </a:ext>
            </a:extLst>
          </p:cNvPr>
          <p:cNvSpPr/>
          <p:nvPr/>
        </p:nvSpPr>
        <p:spPr>
          <a:xfrm>
            <a:off x="2342607" y="-166726"/>
            <a:ext cx="1795219" cy="1181430"/>
          </a:xfrm>
          <a:prstGeom prst="cloud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Star: 32 Points 36">
            <a:extLst>
              <a:ext uri="{FF2B5EF4-FFF2-40B4-BE49-F238E27FC236}">
                <a16:creationId xmlns:a16="http://schemas.microsoft.com/office/drawing/2014/main" id="{F5AC5507-9FAE-4F87-B7BB-3828BB7242A1}"/>
              </a:ext>
            </a:extLst>
          </p:cNvPr>
          <p:cNvSpPr/>
          <p:nvPr/>
        </p:nvSpPr>
        <p:spPr>
          <a:xfrm>
            <a:off x="10712605" y="-93030"/>
            <a:ext cx="1515256" cy="1290572"/>
          </a:xfrm>
          <a:prstGeom prst="star32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Cloud 37">
            <a:extLst>
              <a:ext uri="{FF2B5EF4-FFF2-40B4-BE49-F238E27FC236}">
                <a16:creationId xmlns:a16="http://schemas.microsoft.com/office/drawing/2014/main" id="{97F90367-970C-46AE-AC1C-2AC22BE768C7}"/>
              </a:ext>
            </a:extLst>
          </p:cNvPr>
          <p:cNvSpPr/>
          <p:nvPr/>
        </p:nvSpPr>
        <p:spPr>
          <a:xfrm>
            <a:off x="8797958" y="232427"/>
            <a:ext cx="1270951" cy="1310238"/>
          </a:xfrm>
          <a:prstGeom prst="cloud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Cloud 38">
            <a:extLst>
              <a:ext uri="{FF2B5EF4-FFF2-40B4-BE49-F238E27FC236}">
                <a16:creationId xmlns:a16="http://schemas.microsoft.com/office/drawing/2014/main" id="{B9FA7392-B423-428A-B264-2F3EC985A114}"/>
              </a:ext>
            </a:extLst>
          </p:cNvPr>
          <p:cNvSpPr/>
          <p:nvPr/>
        </p:nvSpPr>
        <p:spPr>
          <a:xfrm rot="5182128">
            <a:off x="9851675" y="725620"/>
            <a:ext cx="942207" cy="1726595"/>
          </a:xfrm>
          <a:prstGeom prst="cloud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Cloud 39">
            <a:extLst>
              <a:ext uri="{FF2B5EF4-FFF2-40B4-BE49-F238E27FC236}">
                <a16:creationId xmlns:a16="http://schemas.microsoft.com/office/drawing/2014/main" id="{2F01A9D9-A098-4D8C-A850-91D6CB60981B}"/>
              </a:ext>
            </a:extLst>
          </p:cNvPr>
          <p:cNvSpPr/>
          <p:nvPr/>
        </p:nvSpPr>
        <p:spPr>
          <a:xfrm>
            <a:off x="7044064" y="1238378"/>
            <a:ext cx="1795219" cy="1181430"/>
          </a:xfrm>
          <a:prstGeom prst="cloud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Cloud 40">
            <a:extLst>
              <a:ext uri="{FF2B5EF4-FFF2-40B4-BE49-F238E27FC236}">
                <a16:creationId xmlns:a16="http://schemas.microsoft.com/office/drawing/2014/main" id="{4D580B8E-32E8-4192-9E7D-5A21C9221749}"/>
              </a:ext>
            </a:extLst>
          </p:cNvPr>
          <p:cNvSpPr/>
          <p:nvPr/>
        </p:nvSpPr>
        <p:spPr>
          <a:xfrm>
            <a:off x="9139855" y="1450189"/>
            <a:ext cx="1795219" cy="1181430"/>
          </a:xfrm>
          <a:prstGeom prst="cloud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Cloud 41">
            <a:extLst>
              <a:ext uri="{FF2B5EF4-FFF2-40B4-BE49-F238E27FC236}">
                <a16:creationId xmlns:a16="http://schemas.microsoft.com/office/drawing/2014/main" id="{02946AAD-D1E8-40BB-9984-7E8A364D71C3}"/>
              </a:ext>
            </a:extLst>
          </p:cNvPr>
          <p:cNvSpPr/>
          <p:nvPr/>
        </p:nvSpPr>
        <p:spPr>
          <a:xfrm>
            <a:off x="7876512" y="1467882"/>
            <a:ext cx="1795219" cy="1181430"/>
          </a:xfrm>
          <a:prstGeom prst="cloud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Cloud 42">
            <a:extLst>
              <a:ext uri="{FF2B5EF4-FFF2-40B4-BE49-F238E27FC236}">
                <a16:creationId xmlns:a16="http://schemas.microsoft.com/office/drawing/2014/main" id="{BABDB232-960F-4FC4-B4F7-4DC97E6F3BEA}"/>
              </a:ext>
            </a:extLst>
          </p:cNvPr>
          <p:cNvSpPr/>
          <p:nvPr/>
        </p:nvSpPr>
        <p:spPr>
          <a:xfrm>
            <a:off x="8760592" y="962524"/>
            <a:ext cx="1795219" cy="1181430"/>
          </a:xfrm>
          <a:prstGeom prst="cloud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Smiley Face 43">
            <a:extLst>
              <a:ext uri="{FF2B5EF4-FFF2-40B4-BE49-F238E27FC236}">
                <a16:creationId xmlns:a16="http://schemas.microsoft.com/office/drawing/2014/main" id="{5CAB419A-7D5F-4AF7-A2C8-9061D2BFF652}"/>
              </a:ext>
            </a:extLst>
          </p:cNvPr>
          <p:cNvSpPr/>
          <p:nvPr/>
        </p:nvSpPr>
        <p:spPr>
          <a:xfrm>
            <a:off x="11095799" y="136296"/>
            <a:ext cx="694631" cy="742014"/>
          </a:xfrm>
          <a:prstGeom prst="smileyFac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Moon 45">
            <a:extLst>
              <a:ext uri="{FF2B5EF4-FFF2-40B4-BE49-F238E27FC236}">
                <a16:creationId xmlns:a16="http://schemas.microsoft.com/office/drawing/2014/main" id="{921F8630-3565-4F0D-899A-E20E30260580}"/>
              </a:ext>
            </a:extLst>
          </p:cNvPr>
          <p:cNvSpPr/>
          <p:nvPr/>
        </p:nvSpPr>
        <p:spPr>
          <a:xfrm>
            <a:off x="760027" y="1699019"/>
            <a:ext cx="348276" cy="579932"/>
          </a:xfrm>
          <a:prstGeom prst="moon">
            <a:avLst/>
          </a:prstGeom>
          <a:solidFill>
            <a:srgbClr val="E0CED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Moon 46">
            <a:extLst>
              <a:ext uri="{FF2B5EF4-FFF2-40B4-BE49-F238E27FC236}">
                <a16:creationId xmlns:a16="http://schemas.microsoft.com/office/drawing/2014/main" id="{4382BDC2-2F36-40A8-B99F-EC8F1F1A448B}"/>
              </a:ext>
            </a:extLst>
          </p:cNvPr>
          <p:cNvSpPr/>
          <p:nvPr/>
        </p:nvSpPr>
        <p:spPr>
          <a:xfrm>
            <a:off x="389946" y="152009"/>
            <a:ext cx="348276" cy="579932"/>
          </a:xfrm>
          <a:prstGeom prst="moon">
            <a:avLst/>
          </a:prstGeom>
          <a:solidFill>
            <a:srgbClr val="E0CED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Moon 47">
            <a:extLst>
              <a:ext uri="{FF2B5EF4-FFF2-40B4-BE49-F238E27FC236}">
                <a16:creationId xmlns:a16="http://schemas.microsoft.com/office/drawing/2014/main" id="{F825E5BC-5480-457A-9F57-AABD384B924B}"/>
              </a:ext>
            </a:extLst>
          </p:cNvPr>
          <p:cNvSpPr/>
          <p:nvPr/>
        </p:nvSpPr>
        <p:spPr>
          <a:xfrm>
            <a:off x="6174683" y="2495912"/>
            <a:ext cx="348276" cy="579932"/>
          </a:xfrm>
          <a:prstGeom prst="moon">
            <a:avLst/>
          </a:prstGeom>
          <a:solidFill>
            <a:srgbClr val="E0CED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Moon 48">
            <a:extLst>
              <a:ext uri="{FF2B5EF4-FFF2-40B4-BE49-F238E27FC236}">
                <a16:creationId xmlns:a16="http://schemas.microsoft.com/office/drawing/2014/main" id="{6C2D7821-DBAE-42EF-BF1B-002F7A5A7852}"/>
              </a:ext>
            </a:extLst>
          </p:cNvPr>
          <p:cNvSpPr/>
          <p:nvPr/>
        </p:nvSpPr>
        <p:spPr>
          <a:xfrm>
            <a:off x="5861644" y="817201"/>
            <a:ext cx="348276" cy="579932"/>
          </a:xfrm>
          <a:prstGeom prst="moon">
            <a:avLst/>
          </a:prstGeom>
          <a:solidFill>
            <a:srgbClr val="E0CED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Moon 49">
            <a:extLst>
              <a:ext uri="{FF2B5EF4-FFF2-40B4-BE49-F238E27FC236}">
                <a16:creationId xmlns:a16="http://schemas.microsoft.com/office/drawing/2014/main" id="{38473E67-12FE-4A6F-9867-5B021EB1D9A4}"/>
              </a:ext>
            </a:extLst>
          </p:cNvPr>
          <p:cNvSpPr/>
          <p:nvPr/>
        </p:nvSpPr>
        <p:spPr>
          <a:xfrm>
            <a:off x="970150" y="152009"/>
            <a:ext cx="348276" cy="579932"/>
          </a:xfrm>
          <a:prstGeom prst="moon">
            <a:avLst/>
          </a:prstGeom>
          <a:solidFill>
            <a:srgbClr val="E0CED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Moon 50">
            <a:extLst>
              <a:ext uri="{FF2B5EF4-FFF2-40B4-BE49-F238E27FC236}">
                <a16:creationId xmlns:a16="http://schemas.microsoft.com/office/drawing/2014/main" id="{DB49330A-686C-4DA5-A005-ED68D38F27EB}"/>
              </a:ext>
            </a:extLst>
          </p:cNvPr>
          <p:cNvSpPr/>
          <p:nvPr/>
        </p:nvSpPr>
        <p:spPr>
          <a:xfrm>
            <a:off x="1839925" y="684515"/>
            <a:ext cx="348276" cy="579932"/>
          </a:xfrm>
          <a:prstGeom prst="moon">
            <a:avLst/>
          </a:prstGeom>
          <a:solidFill>
            <a:srgbClr val="E0CED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Moon 51">
            <a:extLst>
              <a:ext uri="{FF2B5EF4-FFF2-40B4-BE49-F238E27FC236}">
                <a16:creationId xmlns:a16="http://schemas.microsoft.com/office/drawing/2014/main" id="{79B9544D-C139-4A54-8296-96381F44B6A3}"/>
              </a:ext>
            </a:extLst>
          </p:cNvPr>
          <p:cNvSpPr/>
          <p:nvPr/>
        </p:nvSpPr>
        <p:spPr>
          <a:xfrm>
            <a:off x="3093913" y="52873"/>
            <a:ext cx="348276" cy="579932"/>
          </a:xfrm>
          <a:prstGeom prst="moon">
            <a:avLst/>
          </a:prstGeom>
          <a:solidFill>
            <a:srgbClr val="E0CED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Moon 52">
            <a:extLst>
              <a:ext uri="{FF2B5EF4-FFF2-40B4-BE49-F238E27FC236}">
                <a16:creationId xmlns:a16="http://schemas.microsoft.com/office/drawing/2014/main" id="{ABCCD16E-30D7-475E-9A9D-D99877565835}"/>
              </a:ext>
            </a:extLst>
          </p:cNvPr>
          <p:cNvSpPr/>
          <p:nvPr/>
        </p:nvSpPr>
        <p:spPr>
          <a:xfrm>
            <a:off x="4868545" y="73176"/>
            <a:ext cx="348276" cy="579932"/>
          </a:xfrm>
          <a:prstGeom prst="moon">
            <a:avLst/>
          </a:prstGeom>
          <a:solidFill>
            <a:srgbClr val="E0CED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Star: 4 Points 53">
            <a:extLst>
              <a:ext uri="{FF2B5EF4-FFF2-40B4-BE49-F238E27FC236}">
                <a16:creationId xmlns:a16="http://schemas.microsoft.com/office/drawing/2014/main" id="{07BD1FE2-4448-44B5-AD88-0E45344B953C}"/>
              </a:ext>
            </a:extLst>
          </p:cNvPr>
          <p:cNvSpPr/>
          <p:nvPr/>
        </p:nvSpPr>
        <p:spPr>
          <a:xfrm>
            <a:off x="1861865" y="1897898"/>
            <a:ext cx="467811" cy="315742"/>
          </a:xfrm>
          <a:prstGeom prst="star4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Star: 4 Points 54">
            <a:extLst>
              <a:ext uri="{FF2B5EF4-FFF2-40B4-BE49-F238E27FC236}">
                <a16:creationId xmlns:a16="http://schemas.microsoft.com/office/drawing/2014/main" id="{B5B5D2B9-5B8E-461F-BD13-5C8CB5FD2680}"/>
              </a:ext>
            </a:extLst>
          </p:cNvPr>
          <p:cNvSpPr/>
          <p:nvPr/>
        </p:nvSpPr>
        <p:spPr>
          <a:xfrm>
            <a:off x="2557533" y="2483960"/>
            <a:ext cx="467811" cy="315742"/>
          </a:xfrm>
          <a:prstGeom prst="star4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Star: 4 Points 55">
            <a:extLst>
              <a:ext uri="{FF2B5EF4-FFF2-40B4-BE49-F238E27FC236}">
                <a16:creationId xmlns:a16="http://schemas.microsoft.com/office/drawing/2014/main" id="{C1F3DE54-312F-438B-859F-C8967687BB7D}"/>
              </a:ext>
            </a:extLst>
          </p:cNvPr>
          <p:cNvSpPr/>
          <p:nvPr/>
        </p:nvSpPr>
        <p:spPr>
          <a:xfrm>
            <a:off x="3018866" y="2370475"/>
            <a:ext cx="467811" cy="315742"/>
          </a:xfrm>
          <a:prstGeom prst="star4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Star: 4 Points 56">
            <a:extLst>
              <a:ext uri="{FF2B5EF4-FFF2-40B4-BE49-F238E27FC236}">
                <a16:creationId xmlns:a16="http://schemas.microsoft.com/office/drawing/2014/main" id="{EB9CAD05-D0AE-4AAC-8754-0FEA7ED05431}"/>
              </a:ext>
            </a:extLst>
          </p:cNvPr>
          <p:cNvSpPr/>
          <p:nvPr/>
        </p:nvSpPr>
        <p:spPr>
          <a:xfrm>
            <a:off x="3234325" y="1825645"/>
            <a:ext cx="467811" cy="315742"/>
          </a:xfrm>
          <a:prstGeom prst="star4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Star: 4 Points 57">
            <a:extLst>
              <a:ext uri="{FF2B5EF4-FFF2-40B4-BE49-F238E27FC236}">
                <a16:creationId xmlns:a16="http://schemas.microsoft.com/office/drawing/2014/main" id="{3F821B0F-FFB6-4C52-9C42-AE1B18A487E3}"/>
              </a:ext>
            </a:extLst>
          </p:cNvPr>
          <p:cNvSpPr/>
          <p:nvPr/>
        </p:nvSpPr>
        <p:spPr>
          <a:xfrm>
            <a:off x="4472800" y="1018774"/>
            <a:ext cx="467811" cy="315742"/>
          </a:xfrm>
          <a:prstGeom prst="star4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Star: 4 Points 58">
            <a:extLst>
              <a:ext uri="{FF2B5EF4-FFF2-40B4-BE49-F238E27FC236}">
                <a16:creationId xmlns:a16="http://schemas.microsoft.com/office/drawing/2014/main" id="{F80B6F55-CA75-49B7-8EB5-4ED0AA81042F}"/>
              </a:ext>
            </a:extLst>
          </p:cNvPr>
          <p:cNvSpPr/>
          <p:nvPr/>
        </p:nvSpPr>
        <p:spPr>
          <a:xfrm>
            <a:off x="3819099" y="758464"/>
            <a:ext cx="467811" cy="280914"/>
          </a:xfrm>
          <a:prstGeom prst="star4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Star: 4 Points 59">
            <a:extLst>
              <a:ext uri="{FF2B5EF4-FFF2-40B4-BE49-F238E27FC236}">
                <a16:creationId xmlns:a16="http://schemas.microsoft.com/office/drawing/2014/main" id="{98E3365E-4336-45A5-8B1F-69168CBE5A85}"/>
              </a:ext>
            </a:extLst>
          </p:cNvPr>
          <p:cNvSpPr/>
          <p:nvPr/>
        </p:nvSpPr>
        <p:spPr>
          <a:xfrm>
            <a:off x="2265445" y="1617306"/>
            <a:ext cx="467811" cy="315742"/>
          </a:xfrm>
          <a:prstGeom prst="star4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Star: 4 Points 60">
            <a:extLst>
              <a:ext uri="{FF2B5EF4-FFF2-40B4-BE49-F238E27FC236}">
                <a16:creationId xmlns:a16="http://schemas.microsoft.com/office/drawing/2014/main" id="{D6446720-E0BE-4499-861A-91BBDE3E20A5}"/>
              </a:ext>
            </a:extLst>
          </p:cNvPr>
          <p:cNvSpPr/>
          <p:nvPr/>
        </p:nvSpPr>
        <p:spPr>
          <a:xfrm>
            <a:off x="1148392" y="2955807"/>
            <a:ext cx="467811" cy="315742"/>
          </a:xfrm>
          <a:prstGeom prst="star4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Star: 4 Points 61">
            <a:extLst>
              <a:ext uri="{FF2B5EF4-FFF2-40B4-BE49-F238E27FC236}">
                <a16:creationId xmlns:a16="http://schemas.microsoft.com/office/drawing/2014/main" id="{743EF58D-D00E-4120-99D4-389C18F691F6}"/>
              </a:ext>
            </a:extLst>
          </p:cNvPr>
          <p:cNvSpPr/>
          <p:nvPr/>
        </p:nvSpPr>
        <p:spPr>
          <a:xfrm>
            <a:off x="152254" y="2728884"/>
            <a:ext cx="467811" cy="315742"/>
          </a:xfrm>
          <a:prstGeom prst="star4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Star: 4 Points 62">
            <a:extLst>
              <a:ext uri="{FF2B5EF4-FFF2-40B4-BE49-F238E27FC236}">
                <a16:creationId xmlns:a16="http://schemas.microsoft.com/office/drawing/2014/main" id="{BCDBC6AF-BFAA-4D07-BFC3-2A7894044D1E}"/>
              </a:ext>
            </a:extLst>
          </p:cNvPr>
          <p:cNvSpPr/>
          <p:nvPr/>
        </p:nvSpPr>
        <p:spPr>
          <a:xfrm>
            <a:off x="1467538" y="2697021"/>
            <a:ext cx="467811" cy="315742"/>
          </a:xfrm>
          <a:prstGeom prst="star4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Star: 4 Points 63">
            <a:extLst>
              <a:ext uri="{FF2B5EF4-FFF2-40B4-BE49-F238E27FC236}">
                <a16:creationId xmlns:a16="http://schemas.microsoft.com/office/drawing/2014/main" id="{5D1175C4-6BE8-4B8E-833E-DCA6CC531AA6}"/>
              </a:ext>
            </a:extLst>
          </p:cNvPr>
          <p:cNvSpPr/>
          <p:nvPr/>
        </p:nvSpPr>
        <p:spPr>
          <a:xfrm>
            <a:off x="3507227" y="1995067"/>
            <a:ext cx="467811" cy="315742"/>
          </a:xfrm>
          <a:prstGeom prst="star4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Star: 4 Points 64">
            <a:extLst>
              <a:ext uri="{FF2B5EF4-FFF2-40B4-BE49-F238E27FC236}">
                <a16:creationId xmlns:a16="http://schemas.microsoft.com/office/drawing/2014/main" id="{C1BC16BE-A52A-4FA5-BC17-0432209CC4A0}"/>
              </a:ext>
            </a:extLst>
          </p:cNvPr>
          <p:cNvSpPr/>
          <p:nvPr/>
        </p:nvSpPr>
        <p:spPr>
          <a:xfrm>
            <a:off x="1587492" y="2286642"/>
            <a:ext cx="467811" cy="315742"/>
          </a:xfrm>
          <a:prstGeom prst="star4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Star: 4 Points 65">
            <a:extLst>
              <a:ext uri="{FF2B5EF4-FFF2-40B4-BE49-F238E27FC236}">
                <a16:creationId xmlns:a16="http://schemas.microsoft.com/office/drawing/2014/main" id="{6A74D6B6-E395-46E9-B181-C9007DF70FFC}"/>
              </a:ext>
            </a:extLst>
          </p:cNvPr>
          <p:cNvSpPr/>
          <p:nvPr/>
        </p:nvSpPr>
        <p:spPr>
          <a:xfrm>
            <a:off x="2716295" y="1650980"/>
            <a:ext cx="467811" cy="315742"/>
          </a:xfrm>
          <a:prstGeom prst="star4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Star: 4 Points 66">
            <a:extLst>
              <a:ext uri="{FF2B5EF4-FFF2-40B4-BE49-F238E27FC236}">
                <a16:creationId xmlns:a16="http://schemas.microsoft.com/office/drawing/2014/main" id="{E7334854-278B-4357-91BA-71796383A227}"/>
              </a:ext>
            </a:extLst>
          </p:cNvPr>
          <p:cNvSpPr/>
          <p:nvPr/>
        </p:nvSpPr>
        <p:spPr>
          <a:xfrm>
            <a:off x="2140233" y="2667323"/>
            <a:ext cx="467811" cy="315742"/>
          </a:xfrm>
          <a:prstGeom prst="star4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Star: 4 Points 67">
            <a:extLst>
              <a:ext uri="{FF2B5EF4-FFF2-40B4-BE49-F238E27FC236}">
                <a16:creationId xmlns:a16="http://schemas.microsoft.com/office/drawing/2014/main" id="{E54A2326-F768-48E2-8A84-DD34EC5F1924}"/>
              </a:ext>
            </a:extLst>
          </p:cNvPr>
          <p:cNvSpPr/>
          <p:nvPr/>
        </p:nvSpPr>
        <p:spPr>
          <a:xfrm>
            <a:off x="169089" y="1072946"/>
            <a:ext cx="467811" cy="315742"/>
          </a:xfrm>
          <a:prstGeom prst="star4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Star: 4 Points 68">
            <a:extLst>
              <a:ext uri="{FF2B5EF4-FFF2-40B4-BE49-F238E27FC236}">
                <a16:creationId xmlns:a16="http://schemas.microsoft.com/office/drawing/2014/main" id="{0DAD1083-D1C7-4F27-9629-8B3DE89D19BB}"/>
              </a:ext>
            </a:extLst>
          </p:cNvPr>
          <p:cNvSpPr/>
          <p:nvPr/>
        </p:nvSpPr>
        <p:spPr>
          <a:xfrm>
            <a:off x="624416" y="2686217"/>
            <a:ext cx="467811" cy="315742"/>
          </a:xfrm>
          <a:prstGeom prst="star4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Star: 4 Points 69">
            <a:extLst>
              <a:ext uri="{FF2B5EF4-FFF2-40B4-BE49-F238E27FC236}">
                <a16:creationId xmlns:a16="http://schemas.microsoft.com/office/drawing/2014/main" id="{F7F0F457-7D1A-4669-81E2-1923D1113458}"/>
              </a:ext>
            </a:extLst>
          </p:cNvPr>
          <p:cNvSpPr/>
          <p:nvPr/>
        </p:nvSpPr>
        <p:spPr>
          <a:xfrm>
            <a:off x="3167145" y="1343734"/>
            <a:ext cx="467811" cy="315742"/>
          </a:xfrm>
          <a:prstGeom prst="star4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Star: 4 Points 70">
            <a:extLst>
              <a:ext uri="{FF2B5EF4-FFF2-40B4-BE49-F238E27FC236}">
                <a16:creationId xmlns:a16="http://schemas.microsoft.com/office/drawing/2014/main" id="{53730D4D-36A5-4DBC-8F33-C464252094E8}"/>
              </a:ext>
            </a:extLst>
          </p:cNvPr>
          <p:cNvSpPr/>
          <p:nvPr/>
        </p:nvSpPr>
        <p:spPr>
          <a:xfrm flipV="1">
            <a:off x="10516887" y="4241333"/>
            <a:ext cx="467811" cy="2123304"/>
          </a:xfrm>
          <a:prstGeom prst="star4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Star: 4 Points 71">
            <a:extLst>
              <a:ext uri="{FF2B5EF4-FFF2-40B4-BE49-F238E27FC236}">
                <a16:creationId xmlns:a16="http://schemas.microsoft.com/office/drawing/2014/main" id="{1189168D-3769-4965-8FD3-6773FEAE917E}"/>
              </a:ext>
            </a:extLst>
          </p:cNvPr>
          <p:cNvSpPr/>
          <p:nvPr/>
        </p:nvSpPr>
        <p:spPr>
          <a:xfrm>
            <a:off x="3954048" y="1355285"/>
            <a:ext cx="467811" cy="315742"/>
          </a:xfrm>
          <a:prstGeom prst="star4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Flowchart: Off-page Connector 73">
            <a:extLst>
              <a:ext uri="{FF2B5EF4-FFF2-40B4-BE49-F238E27FC236}">
                <a16:creationId xmlns:a16="http://schemas.microsoft.com/office/drawing/2014/main" id="{E3A7C802-078B-48C0-A140-35AF72C28DF7}"/>
              </a:ext>
            </a:extLst>
          </p:cNvPr>
          <p:cNvSpPr/>
          <p:nvPr/>
        </p:nvSpPr>
        <p:spPr>
          <a:xfrm rot="10641439">
            <a:off x="8849275" y="1781054"/>
            <a:ext cx="372101" cy="2009965"/>
          </a:xfrm>
          <a:prstGeom prst="flowChartOffpageConnector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Lightning Bolt 74">
            <a:extLst>
              <a:ext uri="{FF2B5EF4-FFF2-40B4-BE49-F238E27FC236}">
                <a16:creationId xmlns:a16="http://schemas.microsoft.com/office/drawing/2014/main" id="{F98A7CFD-EF8F-4AF2-912B-6DB69F772060}"/>
              </a:ext>
            </a:extLst>
          </p:cNvPr>
          <p:cNvSpPr/>
          <p:nvPr/>
        </p:nvSpPr>
        <p:spPr>
          <a:xfrm rot="10081070">
            <a:off x="8674254" y="1483518"/>
            <a:ext cx="244438" cy="1235485"/>
          </a:xfrm>
          <a:prstGeom prst="lightningBol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Lightning Bolt 75">
            <a:extLst>
              <a:ext uri="{FF2B5EF4-FFF2-40B4-BE49-F238E27FC236}">
                <a16:creationId xmlns:a16="http://schemas.microsoft.com/office/drawing/2014/main" id="{DBAEB764-1666-4F05-9FAF-510F49DFD90D}"/>
              </a:ext>
            </a:extLst>
          </p:cNvPr>
          <p:cNvSpPr/>
          <p:nvPr/>
        </p:nvSpPr>
        <p:spPr>
          <a:xfrm rot="12697032">
            <a:off x="9278692" y="1043982"/>
            <a:ext cx="244438" cy="1235485"/>
          </a:xfrm>
          <a:prstGeom prst="lightningBol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Lightning Bolt 76">
            <a:extLst>
              <a:ext uri="{FF2B5EF4-FFF2-40B4-BE49-F238E27FC236}">
                <a16:creationId xmlns:a16="http://schemas.microsoft.com/office/drawing/2014/main" id="{7F6FE5ED-1B1B-480C-B433-AB1E2C411709}"/>
              </a:ext>
            </a:extLst>
          </p:cNvPr>
          <p:cNvSpPr/>
          <p:nvPr/>
        </p:nvSpPr>
        <p:spPr>
          <a:xfrm rot="13585002" flipH="1">
            <a:off x="9382735" y="1377503"/>
            <a:ext cx="253352" cy="1235485"/>
          </a:xfrm>
          <a:prstGeom prst="lightningBol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Lightning Bolt 77">
            <a:extLst>
              <a:ext uri="{FF2B5EF4-FFF2-40B4-BE49-F238E27FC236}">
                <a16:creationId xmlns:a16="http://schemas.microsoft.com/office/drawing/2014/main" id="{4A2D83B4-1F8B-4B5B-BDF9-1FC3D7607C3A}"/>
              </a:ext>
            </a:extLst>
          </p:cNvPr>
          <p:cNvSpPr/>
          <p:nvPr/>
        </p:nvSpPr>
        <p:spPr>
          <a:xfrm rot="13356838">
            <a:off x="9383339" y="1787024"/>
            <a:ext cx="244438" cy="1235485"/>
          </a:xfrm>
          <a:prstGeom prst="lightningBol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Cloud 78">
            <a:extLst>
              <a:ext uri="{FF2B5EF4-FFF2-40B4-BE49-F238E27FC236}">
                <a16:creationId xmlns:a16="http://schemas.microsoft.com/office/drawing/2014/main" id="{5E050771-6BD4-4CEC-A00B-9297C999CAA2}"/>
              </a:ext>
            </a:extLst>
          </p:cNvPr>
          <p:cNvSpPr/>
          <p:nvPr/>
        </p:nvSpPr>
        <p:spPr>
          <a:xfrm>
            <a:off x="8503639" y="374511"/>
            <a:ext cx="1066504" cy="1565920"/>
          </a:xfrm>
          <a:prstGeom prst="cloud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51626D3-7CF0-438D-B836-498459580698}"/>
              </a:ext>
            </a:extLst>
          </p:cNvPr>
          <p:cNvSpPr txBox="1"/>
          <p:nvPr/>
        </p:nvSpPr>
        <p:spPr>
          <a:xfrm>
            <a:off x="-294468" y="3501481"/>
            <a:ext cx="3922603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44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bn-IN" sz="44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sz="44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6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কাম</a:t>
            </a:r>
            <a:r>
              <a:rPr lang="as-IN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ু</a:t>
            </a:r>
            <a:r>
              <a:rPr lang="as-IN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</a:t>
            </a:r>
            <a:r>
              <a:rPr 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</a:t>
            </a:r>
            <a:r>
              <a:rPr lang="en-US" sz="36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হমেদ</a:t>
            </a:r>
            <a:endParaRPr lang="en-US" sz="36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6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সহকারি</a:t>
            </a:r>
            <a:r>
              <a:rPr 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endParaRPr lang="en-US" sz="36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4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শাল</a:t>
            </a:r>
            <a:r>
              <a:rPr lang="as-IN" sz="24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en-US" sz="24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24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24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24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en-US" sz="24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24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en-US" sz="24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as-IN" sz="24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24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24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24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ি </a:t>
            </a:r>
            <a:r>
              <a:rPr lang="en-US" sz="24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24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endParaRPr lang="en-US" sz="24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as-IN" sz="24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</a:t>
            </a:r>
            <a:r>
              <a:rPr lang="en-US" sz="24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দমদ</a:t>
            </a:r>
            <a:r>
              <a:rPr lang="as-IN" sz="24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ী</a:t>
            </a:r>
            <a:r>
              <a:rPr lang="en-US" sz="24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ঘ</a:t>
            </a:r>
            <a:r>
              <a:rPr lang="as-IN" sz="24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en-US" sz="24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,</a:t>
            </a:r>
            <a:r>
              <a:rPr lang="en-US" sz="24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বগুড়া</a:t>
            </a:r>
            <a:endParaRPr lang="en-US" sz="24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36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36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0669621C-E922-483E-98BB-3335F875C27B}"/>
              </a:ext>
            </a:extLst>
          </p:cNvPr>
          <p:cNvSpPr txBox="1"/>
          <p:nvPr/>
        </p:nvSpPr>
        <p:spPr>
          <a:xfrm>
            <a:off x="9027459" y="2994646"/>
            <a:ext cx="3156466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44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bn-IN" sz="44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2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শ্রেণিঃ</a:t>
            </a:r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পঞ্চম</a:t>
            </a:r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r>
              <a:rPr lang="en-US" sz="32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বিষয়ঃ</a:t>
            </a:r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32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াংলাদেশ</a:t>
            </a:r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as-IN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32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িশ্</a:t>
            </a:r>
            <a:r>
              <a:rPr lang="as-IN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as-IN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en-US" sz="32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চয়</a:t>
            </a:r>
            <a:endParaRPr lang="bn-IN" sz="32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IN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অধ্যায়ঃ </a:t>
            </a:r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</a:t>
            </a:r>
            <a:r>
              <a:rPr lang="as-IN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2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IN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en-US" sz="32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পাঠঃ</a:t>
            </a:r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খরা</a:t>
            </a:r>
            <a:endParaRPr lang="en-US" sz="32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2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সময়ঃ</a:t>
            </a:r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৪০</a:t>
            </a:r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endParaRPr lang="en-US" sz="32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80332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4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55F2BC6-1C3B-4132-A284-3EFDEA45A4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76200">
            <a:solidFill>
              <a:srgbClr val="0070C0"/>
            </a:solidFill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7AFE6FC-1E57-43B3-9818-7639392F81D8}"/>
              </a:ext>
            </a:extLst>
          </p:cNvPr>
          <p:cNvSpPr txBox="1"/>
          <p:nvPr/>
        </p:nvSpPr>
        <p:spPr>
          <a:xfrm>
            <a:off x="1738859" y="2428406"/>
            <a:ext cx="960869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১। </a:t>
            </a:r>
            <a:r>
              <a:rPr lang="bn-BD" sz="36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খরা কাকে বলে</a:t>
            </a:r>
            <a:r>
              <a:rPr lang="en-US" sz="36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তা </a:t>
            </a:r>
            <a:r>
              <a:rPr lang="en-US" sz="36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36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6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bn-IN" sz="36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lvl="0"/>
            <a:r>
              <a:rPr lang="bn-IN" sz="36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২। </a:t>
            </a:r>
            <a:r>
              <a:rPr lang="bn-BD" sz="36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বাংলাদেশের খরাপ্রবণ অঞ্চলগুলো চিহ্নিত করতে </a:t>
            </a:r>
            <a:r>
              <a:rPr lang="en-US" sz="36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6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bn-IN" sz="36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IN" sz="36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৩। </a:t>
            </a:r>
            <a:r>
              <a:rPr lang="bn-BD" sz="36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খরার কারণ ও ফলাফল বর্ণনা করতে </a:t>
            </a:r>
            <a:r>
              <a:rPr lang="en-US" sz="36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6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Double Wave 4">
            <a:extLst>
              <a:ext uri="{FF2B5EF4-FFF2-40B4-BE49-F238E27FC236}">
                <a16:creationId xmlns:a16="http://schemas.microsoft.com/office/drawing/2014/main" id="{9E44EF66-BB34-4D62-AAEF-68465839DA97}"/>
              </a:ext>
            </a:extLst>
          </p:cNvPr>
          <p:cNvSpPr/>
          <p:nvPr/>
        </p:nvSpPr>
        <p:spPr>
          <a:xfrm>
            <a:off x="3807502" y="104930"/>
            <a:ext cx="3102964" cy="1514007"/>
          </a:xfrm>
          <a:prstGeom prst="doubleWav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EC34C1B-D18C-4B54-92E2-44CF6525EEEB}"/>
              </a:ext>
            </a:extLst>
          </p:cNvPr>
          <p:cNvSpPr txBox="1"/>
          <p:nvPr/>
        </p:nvSpPr>
        <p:spPr>
          <a:xfrm>
            <a:off x="3927423" y="494675"/>
            <a:ext cx="29830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শিখনফল 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35604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Beveled 2">
            <a:extLst>
              <a:ext uri="{FF2B5EF4-FFF2-40B4-BE49-F238E27FC236}">
                <a16:creationId xmlns:a16="http://schemas.microsoft.com/office/drawing/2014/main" id="{DFD509CE-4B0A-45B7-B282-93EFE6C68B61}"/>
              </a:ext>
            </a:extLst>
          </p:cNvPr>
          <p:cNvSpPr/>
          <p:nvPr/>
        </p:nvSpPr>
        <p:spPr>
          <a:xfrm>
            <a:off x="0" y="1"/>
            <a:ext cx="12192000" cy="6745574"/>
          </a:xfrm>
          <a:prstGeom prst="bevel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591BD9D-7A36-48A2-9AED-85A354189E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677" y="938525"/>
            <a:ext cx="3742517" cy="24904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B55AE78-349D-4629-8C42-7B91D199A5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9949" y="829846"/>
            <a:ext cx="2867025" cy="259915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2C5AF4A-9456-4C10-8D75-35523E8EBF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7167" y="3429000"/>
            <a:ext cx="4407499" cy="249047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0C9D864-5EFC-4F95-A894-020AC2BA2B4A}"/>
              </a:ext>
            </a:extLst>
          </p:cNvPr>
          <p:cNvSpPr txBox="1"/>
          <p:nvPr/>
        </p:nvSpPr>
        <p:spPr>
          <a:xfrm>
            <a:off x="1678898" y="254833"/>
            <a:ext cx="88891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latin typeface="NikoshBAN" pitchFamily="2" charset="0"/>
                <a:cs typeface="NikoshBAN" pitchFamily="2" charset="0"/>
              </a:rPr>
              <a:t>ছবিগুলো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দেখে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তোমরা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কী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বুঝতে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পারছ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5876D4B-B1C9-4818-8A32-8B2890DCE41B}"/>
              </a:ext>
            </a:extLst>
          </p:cNvPr>
          <p:cNvSpPr txBox="1"/>
          <p:nvPr/>
        </p:nvSpPr>
        <p:spPr>
          <a:xfrm>
            <a:off x="1828800" y="5928530"/>
            <a:ext cx="91589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পানির অভাব সব জায়গায় দেখা যাচ্ছে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6682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761764B-5967-40FD-89C0-5731177296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23"/>
            <a:ext cx="12198803" cy="685417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4533595-C505-416F-A854-0663131F712A}"/>
              </a:ext>
            </a:extLst>
          </p:cNvPr>
          <p:cNvSpPr txBox="1"/>
          <p:nvPr/>
        </p:nvSpPr>
        <p:spPr>
          <a:xfrm>
            <a:off x="2338466" y="1648918"/>
            <a:ext cx="722525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আমাদের</a:t>
            </a:r>
            <a:r>
              <a:rPr lang="en-US" sz="54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54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পাঠ</a:t>
            </a:r>
            <a:endParaRPr lang="en-US" sz="54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endParaRPr lang="en-US" sz="54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4377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ar: 32 Points 1">
            <a:extLst>
              <a:ext uri="{FF2B5EF4-FFF2-40B4-BE49-F238E27FC236}">
                <a16:creationId xmlns:a16="http://schemas.microsoft.com/office/drawing/2014/main" id="{ED2223CD-DE49-4642-A9E4-674B3DB39457}"/>
              </a:ext>
            </a:extLst>
          </p:cNvPr>
          <p:cNvSpPr/>
          <p:nvPr/>
        </p:nvSpPr>
        <p:spPr>
          <a:xfrm>
            <a:off x="343249" y="282992"/>
            <a:ext cx="3043003" cy="2488368"/>
          </a:xfrm>
          <a:prstGeom prst="star32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rrow: Down 12">
            <a:extLst>
              <a:ext uri="{FF2B5EF4-FFF2-40B4-BE49-F238E27FC236}">
                <a16:creationId xmlns:a16="http://schemas.microsoft.com/office/drawing/2014/main" id="{26DB1754-69FD-4DD5-BC5F-2102B25BF08B}"/>
              </a:ext>
            </a:extLst>
          </p:cNvPr>
          <p:cNvSpPr/>
          <p:nvPr/>
        </p:nvSpPr>
        <p:spPr>
          <a:xfrm rot="19812037">
            <a:off x="2344010" y="2311994"/>
            <a:ext cx="224852" cy="3102964"/>
          </a:xfrm>
          <a:prstGeom prst="downArrow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rrow: Down 13">
            <a:extLst>
              <a:ext uri="{FF2B5EF4-FFF2-40B4-BE49-F238E27FC236}">
                <a16:creationId xmlns:a16="http://schemas.microsoft.com/office/drawing/2014/main" id="{562803C5-7AEC-4710-9F7D-45BCF51E5676}"/>
              </a:ext>
            </a:extLst>
          </p:cNvPr>
          <p:cNvSpPr/>
          <p:nvPr/>
        </p:nvSpPr>
        <p:spPr>
          <a:xfrm rot="20134501">
            <a:off x="2943471" y="2195651"/>
            <a:ext cx="224852" cy="3102964"/>
          </a:xfrm>
          <a:prstGeom prst="downArrow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Arrow: Down 14">
            <a:extLst>
              <a:ext uri="{FF2B5EF4-FFF2-40B4-BE49-F238E27FC236}">
                <a16:creationId xmlns:a16="http://schemas.microsoft.com/office/drawing/2014/main" id="{8E900377-8074-4386-9C4E-8B7ED956AB8C}"/>
              </a:ext>
            </a:extLst>
          </p:cNvPr>
          <p:cNvSpPr/>
          <p:nvPr/>
        </p:nvSpPr>
        <p:spPr>
          <a:xfrm rot="20146306">
            <a:off x="3149526" y="2078638"/>
            <a:ext cx="224852" cy="3102964"/>
          </a:xfrm>
          <a:prstGeom prst="downArrow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Arrow: Down 15">
            <a:extLst>
              <a:ext uri="{FF2B5EF4-FFF2-40B4-BE49-F238E27FC236}">
                <a16:creationId xmlns:a16="http://schemas.microsoft.com/office/drawing/2014/main" id="{0470F33E-B59D-4D5D-B999-1005CFC86100}"/>
              </a:ext>
            </a:extLst>
          </p:cNvPr>
          <p:cNvSpPr/>
          <p:nvPr/>
        </p:nvSpPr>
        <p:spPr>
          <a:xfrm rot="20201999">
            <a:off x="2688245" y="2304202"/>
            <a:ext cx="224852" cy="3102964"/>
          </a:xfrm>
          <a:prstGeom prst="downArrow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lowchart: Process 20">
            <a:extLst>
              <a:ext uri="{FF2B5EF4-FFF2-40B4-BE49-F238E27FC236}">
                <a16:creationId xmlns:a16="http://schemas.microsoft.com/office/drawing/2014/main" id="{0E5879F9-F3F8-4C6D-84C4-10728F54058C}"/>
              </a:ext>
            </a:extLst>
          </p:cNvPr>
          <p:cNvSpPr/>
          <p:nvPr/>
        </p:nvSpPr>
        <p:spPr>
          <a:xfrm>
            <a:off x="8880001" y="3149450"/>
            <a:ext cx="2251866" cy="2130424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8433330F-5102-4F3F-B9B1-5EFA099E6D2E}"/>
              </a:ext>
            </a:extLst>
          </p:cNvPr>
          <p:cNvSpPr/>
          <p:nvPr/>
        </p:nvSpPr>
        <p:spPr>
          <a:xfrm>
            <a:off x="8860744" y="2461273"/>
            <a:ext cx="2251866" cy="673982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: Diagonal Corners Rounded 22">
            <a:extLst>
              <a:ext uri="{FF2B5EF4-FFF2-40B4-BE49-F238E27FC236}">
                <a16:creationId xmlns:a16="http://schemas.microsoft.com/office/drawing/2014/main" id="{215599F1-B7A1-45AB-9B5B-186B04288D47}"/>
              </a:ext>
            </a:extLst>
          </p:cNvPr>
          <p:cNvSpPr/>
          <p:nvPr/>
        </p:nvSpPr>
        <p:spPr>
          <a:xfrm>
            <a:off x="8860744" y="3822492"/>
            <a:ext cx="463661" cy="673982"/>
          </a:xfrm>
          <a:prstGeom prst="round2DiagRect">
            <a:avLst/>
          </a:prstGeom>
          <a:solidFill>
            <a:schemeClr val="tx1">
              <a:lumMod val="85000"/>
              <a:lumOff val="1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: Diagonal Corners Rounded 24">
            <a:extLst>
              <a:ext uri="{FF2B5EF4-FFF2-40B4-BE49-F238E27FC236}">
                <a16:creationId xmlns:a16="http://schemas.microsoft.com/office/drawing/2014/main" id="{05A858B2-C18E-44C0-ACC9-A110A1640001}"/>
              </a:ext>
            </a:extLst>
          </p:cNvPr>
          <p:cNvSpPr/>
          <p:nvPr/>
        </p:nvSpPr>
        <p:spPr>
          <a:xfrm>
            <a:off x="10604156" y="3822492"/>
            <a:ext cx="463661" cy="673982"/>
          </a:xfrm>
          <a:prstGeom prst="round2Diag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: Beveled 26">
            <a:extLst>
              <a:ext uri="{FF2B5EF4-FFF2-40B4-BE49-F238E27FC236}">
                <a16:creationId xmlns:a16="http://schemas.microsoft.com/office/drawing/2014/main" id="{2F13789E-7E49-417E-AD43-A40AF4350D14}"/>
              </a:ext>
            </a:extLst>
          </p:cNvPr>
          <p:cNvSpPr/>
          <p:nvPr/>
        </p:nvSpPr>
        <p:spPr>
          <a:xfrm>
            <a:off x="9713626" y="3822492"/>
            <a:ext cx="584617" cy="1443187"/>
          </a:xfrm>
          <a:prstGeom prst="bevel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Diagonal Stripe 44">
            <a:extLst>
              <a:ext uri="{FF2B5EF4-FFF2-40B4-BE49-F238E27FC236}">
                <a16:creationId xmlns:a16="http://schemas.microsoft.com/office/drawing/2014/main" id="{00F60820-F6BF-4449-BC1B-D944A62BF4BF}"/>
              </a:ext>
            </a:extLst>
          </p:cNvPr>
          <p:cNvSpPr/>
          <p:nvPr/>
        </p:nvSpPr>
        <p:spPr>
          <a:xfrm rot="10800000">
            <a:off x="7732501" y="1838626"/>
            <a:ext cx="814028" cy="3226622"/>
          </a:xfrm>
          <a:prstGeom prst="diagStripe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6" name="Lightning Bolt 45">
            <a:extLst>
              <a:ext uri="{FF2B5EF4-FFF2-40B4-BE49-F238E27FC236}">
                <a16:creationId xmlns:a16="http://schemas.microsoft.com/office/drawing/2014/main" id="{2B2AD1C0-4851-402D-B6C9-EC4C48666A8F}"/>
              </a:ext>
            </a:extLst>
          </p:cNvPr>
          <p:cNvSpPr/>
          <p:nvPr/>
        </p:nvSpPr>
        <p:spPr>
          <a:xfrm rot="11831147">
            <a:off x="8542222" y="2579589"/>
            <a:ext cx="96468" cy="1405319"/>
          </a:xfrm>
          <a:prstGeom prst="lightningBol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Explosion: 14 Points 47">
            <a:extLst>
              <a:ext uri="{FF2B5EF4-FFF2-40B4-BE49-F238E27FC236}">
                <a16:creationId xmlns:a16="http://schemas.microsoft.com/office/drawing/2014/main" id="{631F53CD-AF1F-4B40-826E-164B1EF1C009}"/>
              </a:ext>
            </a:extLst>
          </p:cNvPr>
          <p:cNvSpPr/>
          <p:nvPr/>
        </p:nvSpPr>
        <p:spPr>
          <a:xfrm rot="3804621">
            <a:off x="7347665" y="4647205"/>
            <a:ext cx="3389097" cy="4126299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Explosion: 14 Points 48">
            <a:extLst>
              <a:ext uri="{FF2B5EF4-FFF2-40B4-BE49-F238E27FC236}">
                <a16:creationId xmlns:a16="http://schemas.microsoft.com/office/drawing/2014/main" id="{FB2E527B-776A-4B75-8947-53734DDAF486}"/>
              </a:ext>
            </a:extLst>
          </p:cNvPr>
          <p:cNvSpPr/>
          <p:nvPr/>
        </p:nvSpPr>
        <p:spPr>
          <a:xfrm rot="3804621">
            <a:off x="8709362" y="4707116"/>
            <a:ext cx="3389097" cy="4126299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Explosion: 14 Points 49">
            <a:extLst>
              <a:ext uri="{FF2B5EF4-FFF2-40B4-BE49-F238E27FC236}">
                <a16:creationId xmlns:a16="http://schemas.microsoft.com/office/drawing/2014/main" id="{8769ECFA-AF3F-450F-856E-F3D9A3CD947A}"/>
              </a:ext>
            </a:extLst>
          </p:cNvPr>
          <p:cNvSpPr/>
          <p:nvPr/>
        </p:nvSpPr>
        <p:spPr>
          <a:xfrm rot="3804621">
            <a:off x="7629856" y="4587294"/>
            <a:ext cx="3389097" cy="4126299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Explosion: 14 Points 50">
            <a:extLst>
              <a:ext uri="{FF2B5EF4-FFF2-40B4-BE49-F238E27FC236}">
                <a16:creationId xmlns:a16="http://schemas.microsoft.com/office/drawing/2014/main" id="{544B7D48-3EAC-4A5A-95B9-BBA8A44A1795}"/>
              </a:ext>
            </a:extLst>
          </p:cNvPr>
          <p:cNvSpPr/>
          <p:nvPr/>
        </p:nvSpPr>
        <p:spPr>
          <a:xfrm rot="3804621">
            <a:off x="9788868" y="4109004"/>
            <a:ext cx="3389097" cy="4126299"/>
          </a:xfrm>
          <a:prstGeom prst="irregularSeal2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Explosion: 14 Points 51">
            <a:extLst>
              <a:ext uri="{FF2B5EF4-FFF2-40B4-BE49-F238E27FC236}">
                <a16:creationId xmlns:a16="http://schemas.microsoft.com/office/drawing/2014/main" id="{4007260D-6E33-4DAD-9169-B93648813FA8}"/>
              </a:ext>
            </a:extLst>
          </p:cNvPr>
          <p:cNvSpPr/>
          <p:nvPr/>
        </p:nvSpPr>
        <p:spPr>
          <a:xfrm rot="3804621">
            <a:off x="4635441" y="3651849"/>
            <a:ext cx="3389097" cy="4126299"/>
          </a:xfrm>
          <a:prstGeom prst="irregularSeal2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Explosion: 14 Points 52">
            <a:extLst>
              <a:ext uri="{FF2B5EF4-FFF2-40B4-BE49-F238E27FC236}">
                <a16:creationId xmlns:a16="http://schemas.microsoft.com/office/drawing/2014/main" id="{4CF505E6-95FA-4F62-9493-4510C725D239}"/>
              </a:ext>
            </a:extLst>
          </p:cNvPr>
          <p:cNvSpPr/>
          <p:nvPr/>
        </p:nvSpPr>
        <p:spPr>
          <a:xfrm rot="3804621">
            <a:off x="2533481" y="4543324"/>
            <a:ext cx="3389097" cy="4126299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Explosion: 14 Points 53">
            <a:extLst>
              <a:ext uri="{FF2B5EF4-FFF2-40B4-BE49-F238E27FC236}">
                <a16:creationId xmlns:a16="http://schemas.microsoft.com/office/drawing/2014/main" id="{42512A78-0E32-46B8-BC4D-224228CD59ED}"/>
              </a:ext>
            </a:extLst>
          </p:cNvPr>
          <p:cNvSpPr/>
          <p:nvPr/>
        </p:nvSpPr>
        <p:spPr>
          <a:xfrm rot="3804621">
            <a:off x="3633256" y="4166125"/>
            <a:ext cx="3389097" cy="4126299"/>
          </a:xfrm>
          <a:prstGeom prst="irregularSeal2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Explosion: 14 Points 54">
            <a:extLst>
              <a:ext uri="{FF2B5EF4-FFF2-40B4-BE49-F238E27FC236}">
                <a16:creationId xmlns:a16="http://schemas.microsoft.com/office/drawing/2014/main" id="{EEB8C83A-E5DA-4353-BD7B-389621108DCB}"/>
              </a:ext>
            </a:extLst>
          </p:cNvPr>
          <p:cNvSpPr/>
          <p:nvPr/>
        </p:nvSpPr>
        <p:spPr>
          <a:xfrm rot="3804621">
            <a:off x="5721103" y="4190052"/>
            <a:ext cx="3389097" cy="4126299"/>
          </a:xfrm>
          <a:prstGeom prst="irregularSeal2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Explosion: 14 Points 55">
            <a:extLst>
              <a:ext uri="{FF2B5EF4-FFF2-40B4-BE49-F238E27FC236}">
                <a16:creationId xmlns:a16="http://schemas.microsoft.com/office/drawing/2014/main" id="{555F5D63-D72C-431D-BE6E-895B2095B4B6}"/>
              </a:ext>
            </a:extLst>
          </p:cNvPr>
          <p:cNvSpPr/>
          <p:nvPr/>
        </p:nvSpPr>
        <p:spPr>
          <a:xfrm rot="3804621">
            <a:off x="7086456" y="4788163"/>
            <a:ext cx="3389097" cy="4126299"/>
          </a:xfrm>
          <a:prstGeom prst="irregularSeal2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Explosion: 14 Points 56">
            <a:extLst>
              <a:ext uri="{FF2B5EF4-FFF2-40B4-BE49-F238E27FC236}">
                <a16:creationId xmlns:a16="http://schemas.microsoft.com/office/drawing/2014/main" id="{3D8729D4-0FB3-47A6-9461-E0CCEDDFFD27}"/>
              </a:ext>
            </a:extLst>
          </p:cNvPr>
          <p:cNvSpPr/>
          <p:nvPr/>
        </p:nvSpPr>
        <p:spPr>
          <a:xfrm rot="3804621">
            <a:off x="7398745" y="4671131"/>
            <a:ext cx="3389097" cy="4126299"/>
          </a:xfrm>
          <a:prstGeom prst="irregularSeal2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Equals 57">
            <a:extLst>
              <a:ext uri="{FF2B5EF4-FFF2-40B4-BE49-F238E27FC236}">
                <a16:creationId xmlns:a16="http://schemas.microsoft.com/office/drawing/2014/main" id="{6DC34AE4-8665-41BC-9F39-9F5C51347AFB}"/>
              </a:ext>
            </a:extLst>
          </p:cNvPr>
          <p:cNvSpPr/>
          <p:nvPr/>
        </p:nvSpPr>
        <p:spPr>
          <a:xfrm rot="16200000">
            <a:off x="-369258" y="5753208"/>
            <a:ext cx="2039407" cy="502547"/>
          </a:xfrm>
          <a:prstGeom prst="mathEqual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9" name="Equals 58">
            <a:extLst>
              <a:ext uri="{FF2B5EF4-FFF2-40B4-BE49-F238E27FC236}">
                <a16:creationId xmlns:a16="http://schemas.microsoft.com/office/drawing/2014/main" id="{9F746F71-797C-4247-BC1D-8AD396F818E6}"/>
              </a:ext>
            </a:extLst>
          </p:cNvPr>
          <p:cNvSpPr/>
          <p:nvPr/>
        </p:nvSpPr>
        <p:spPr>
          <a:xfrm rot="10800000">
            <a:off x="-402236" y="5308250"/>
            <a:ext cx="14545729" cy="502547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0" name="Equals 59">
            <a:extLst>
              <a:ext uri="{FF2B5EF4-FFF2-40B4-BE49-F238E27FC236}">
                <a16:creationId xmlns:a16="http://schemas.microsoft.com/office/drawing/2014/main" id="{8669E8A9-F358-491C-93C3-CE7FD590C3E3}"/>
              </a:ext>
            </a:extLst>
          </p:cNvPr>
          <p:cNvSpPr/>
          <p:nvPr/>
        </p:nvSpPr>
        <p:spPr>
          <a:xfrm rot="16200000">
            <a:off x="-833480" y="5911184"/>
            <a:ext cx="2043522" cy="403316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1" name="Equals 60">
            <a:extLst>
              <a:ext uri="{FF2B5EF4-FFF2-40B4-BE49-F238E27FC236}">
                <a16:creationId xmlns:a16="http://schemas.microsoft.com/office/drawing/2014/main" id="{0013EAA1-6FD1-4817-958A-E3C2F9C795DD}"/>
              </a:ext>
            </a:extLst>
          </p:cNvPr>
          <p:cNvSpPr/>
          <p:nvPr/>
        </p:nvSpPr>
        <p:spPr>
          <a:xfrm rot="10800000">
            <a:off x="4773970" y="4968159"/>
            <a:ext cx="3278919" cy="502547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2" name="Equals 61">
            <a:extLst>
              <a:ext uri="{FF2B5EF4-FFF2-40B4-BE49-F238E27FC236}">
                <a16:creationId xmlns:a16="http://schemas.microsoft.com/office/drawing/2014/main" id="{2F635526-1E03-43C6-BA99-84B05C667CB7}"/>
              </a:ext>
            </a:extLst>
          </p:cNvPr>
          <p:cNvSpPr/>
          <p:nvPr/>
        </p:nvSpPr>
        <p:spPr>
          <a:xfrm rot="10800000">
            <a:off x="4926370" y="5120559"/>
            <a:ext cx="3278919" cy="502547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3" name="Equals 62">
            <a:extLst>
              <a:ext uri="{FF2B5EF4-FFF2-40B4-BE49-F238E27FC236}">
                <a16:creationId xmlns:a16="http://schemas.microsoft.com/office/drawing/2014/main" id="{1544B2C0-5F61-458D-A055-21D37AB8F191}"/>
              </a:ext>
            </a:extLst>
          </p:cNvPr>
          <p:cNvSpPr/>
          <p:nvPr/>
        </p:nvSpPr>
        <p:spPr>
          <a:xfrm rot="10800000">
            <a:off x="5078770" y="5272959"/>
            <a:ext cx="3278919" cy="502547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4" name="Equals 63">
            <a:extLst>
              <a:ext uri="{FF2B5EF4-FFF2-40B4-BE49-F238E27FC236}">
                <a16:creationId xmlns:a16="http://schemas.microsoft.com/office/drawing/2014/main" id="{8FC2B03D-8984-4E1B-B7F5-D3070DF497F8}"/>
              </a:ext>
            </a:extLst>
          </p:cNvPr>
          <p:cNvSpPr/>
          <p:nvPr/>
        </p:nvSpPr>
        <p:spPr>
          <a:xfrm rot="10800000">
            <a:off x="5231170" y="5425359"/>
            <a:ext cx="3278919" cy="502547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5" name="Equals 64">
            <a:extLst>
              <a:ext uri="{FF2B5EF4-FFF2-40B4-BE49-F238E27FC236}">
                <a16:creationId xmlns:a16="http://schemas.microsoft.com/office/drawing/2014/main" id="{CDE26969-145D-4FE8-BA0C-5FD15DC7591F}"/>
              </a:ext>
            </a:extLst>
          </p:cNvPr>
          <p:cNvSpPr/>
          <p:nvPr/>
        </p:nvSpPr>
        <p:spPr>
          <a:xfrm rot="10800000">
            <a:off x="-1575151" y="5581329"/>
            <a:ext cx="14545729" cy="502547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6" name="Equals 65">
            <a:extLst>
              <a:ext uri="{FF2B5EF4-FFF2-40B4-BE49-F238E27FC236}">
                <a16:creationId xmlns:a16="http://schemas.microsoft.com/office/drawing/2014/main" id="{9BD69511-8E55-4987-929F-68AC2EB548A0}"/>
              </a:ext>
            </a:extLst>
          </p:cNvPr>
          <p:cNvSpPr/>
          <p:nvPr/>
        </p:nvSpPr>
        <p:spPr>
          <a:xfrm rot="10800000">
            <a:off x="-97436" y="5613050"/>
            <a:ext cx="14545729" cy="502547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7" name="Equals 66">
            <a:extLst>
              <a:ext uri="{FF2B5EF4-FFF2-40B4-BE49-F238E27FC236}">
                <a16:creationId xmlns:a16="http://schemas.microsoft.com/office/drawing/2014/main" id="{EA0ED40B-B099-4E0D-B9EA-A1FA7D8995F7}"/>
              </a:ext>
            </a:extLst>
          </p:cNvPr>
          <p:cNvSpPr/>
          <p:nvPr/>
        </p:nvSpPr>
        <p:spPr>
          <a:xfrm rot="10800000">
            <a:off x="-1892399" y="6065799"/>
            <a:ext cx="14545729" cy="502547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8" name="Equals 67">
            <a:extLst>
              <a:ext uri="{FF2B5EF4-FFF2-40B4-BE49-F238E27FC236}">
                <a16:creationId xmlns:a16="http://schemas.microsoft.com/office/drawing/2014/main" id="{F70642E4-4BED-444B-9336-91F986F6AFA1}"/>
              </a:ext>
            </a:extLst>
          </p:cNvPr>
          <p:cNvSpPr/>
          <p:nvPr/>
        </p:nvSpPr>
        <p:spPr>
          <a:xfrm rot="10800000">
            <a:off x="-1575150" y="6366430"/>
            <a:ext cx="14545729" cy="502547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9" name="Equals 68">
            <a:extLst>
              <a:ext uri="{FF2B5EF4-FFF2-40B4-BE49-F238E27FC236}">
                <a16:creationId xmlns:a16="http://schemas.microsoft.com/office/drawing/2014/main" id="{77FC8165-1EFF-43A4-9BB8-374ECFA04A4C}"/>
              </a:ext>
            </a:extLst>
          </p:cNvPr>
          <p:cNvSpPr/>
          <p:nvPr/>
        </p:nvSpPr>
        <p:spPr>
          <a:xfrm rot="16200000">
            <a:off x="-216858" y="5905608"/>
            <a:ext cx="2039407" cy="502547"/>
          </a:xfrm>
          <a:prstGeom prst="mathEqual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0" name="Equals 69">
            <a:extLst>
              <a:ext uri="{FF2B5EF4-FFF2-40B4-BE49-F238E27FC236}">
                <a16:creationId xmlns:a16="http://schemas.microsoft.com/office/drawing/2014/main" id="{B1FF5EE0-C800-4B65-87A9-1A54C4844347}"/>
              </a:ext>
            </a:extLst>
          </p:cNvPr>
          <p:cNvSpPr/>
          <p:nvPr/>
        </p:nvSpPr>
        <p:spPr>
          <a:xfrm rot="16200000">
            <a:off x="685980" y="5912748"/>
            <a:ext cx="2039407" cy="502547"/>
          </a:xfrm>
          <a:prstGeom prst="mathEqual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1" name="Equals 70">
            <a:extLst>
              <a:ext uri="{FF2B5EF4-FFF2-40B4-BE49-F238E27FC236}">
                <a16:creationId xmlns:a16="http://schemas.microsoft.com/office/drawing/2014/main" id="{7BE8F86D-A751-4BB4-8998-83B2DCDCEE31}"/>
              </a:ext>
            </a:extLst>
          </p:cNvPr>
          <p:cNvSpPr/>
          <p:nvPr/>
        </p:nvSpPr>
        <p:spPr>
          <a:xfrm rot="16200000">
            <a:off x="282895" y="5753207"/>
            <a:ext cx="2039407" cy="502547"/>
          </a:xfrm>
          <a:prstGeom prst="mathEqual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2" name="Equals 71">
            <a:extLst>
              <a:ext uri="{FF2B5EF4-FFF2-40B4-BE49-F238E27FC236}">
                <a16:creationId xmlns:a16="http://schemas.microsoft.com/office/drawing/2014/main" id="{F2E8B72A-80FA-4EC2-9727-7DF2C22ED42D}"/>
              </a:ext>
            </a:extLst>
          </p:cNvPr>
          <p:cNvSpPr/>
          <p:nvPr/>
        </p:nvSpPr>
        <p:spPr>
          <a:xfrm rot="16200000">
            <a:off x="1198409" y="5859511"/>
            <a:ext cx="2039407" cy="502547"/>
          </a:xfrm>
          <a:prstGeom prst="mathEqual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3" name="Equals 72">
            <a:extLst>
              <a:ext uri="{FF2B5EF4-FFF2-40B4-BE49-F238E27FC236}">
                <a16:creationId xmlns:a16="http://schemas.microsoft.com/office/drawing/2014/main" id="{01E0142C-365C-4441-88C9-0EBB696AB613}"/>
              </a:ext>
            </a:extLst>
          </p:cNvPr>
          <p:cNvSpPr/>
          <p:nvPr/>
        </p:nvSpPr>
        <p:spPr>
          <a:xfrm rot="16200000">
            <a:off x="1758588" y="5848123"/>
            <a:ext cx="2039407" cy="502547"/>
          </a:xfrm>
          <a:prstGeom prst="mathEqual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4" name="Equals 73">
            <a:extLst>
              <a:ext uri="{FF2B5EF4-FFF2-40B4-BE49-F238E27FC236}">
                <a16:creationId xmlns:a16="http://schemas.microsoft.com/office/drawing/2014/main" id="{1DE2B8BE-7816-4F69-9BB4-DF0B1A6F4A93}"/>
              </a:ext>
            </a:extLst>
          </p:cNvPr>
          <p:cNvSpPr/>
          <p:nvPr/>
        </p:nvSpPr>
        <p:spPr>
          <a:xfrm rot="16200000">
            <a:off x="2254581" y="5830409"/>
            <a:ext cx="2039407" cy="502547"/>
          </a:xfrm>
          <a:prstGeom prst="mathEqual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5" name="Equals 74">
            <a:extLst>
              <a:ext uri="{FF2B5EF4-FFF2-40B4-BE49-F238E27FC236}">
                <a16:creationId xmlns:a16="http://schemas.microsoft.com/office/drawing/2014/main" id="{B62B1C5F-4F76-4441-B18E-CE6933B83886}"/>
              </a:ext>
            </a:extLst>
          </p:cNvPr>
          <p:cNvSpPr/>
          <p:nvPr/>
        </p:nvSpPr>
        <p:spPr>
          <a:xfrm rot="16200000">
            <a:off x="10981292" y="6101953"/>
            <a:ext cx="2039407" cy="502547"/>
          </a:xfrm>
          <a:prstGeom prst="mathEqual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6" name="Equals 75">
            <a:extLst>
              <a:ext uri="{FF2B5EF4-FFF2-40B4-BE49-F238E27FC236}">
                <a16:creationId xmlns:a16="http://schemas.microsoft.com/office/drawing/2014/main" id="{4C424F3A-C6DB-43DD-AA47-B656AD876638}"/>
              </a:ext>
            </a:extLst>
          </p:cNvPr>
          <p:cNvSpPr/>
          <p:nvPr/>
        </p:nvSpPr>
        <p:spPr>
          <a:xfrm rot="16200000">
            <a:off x="2767064" y="5816350"/>
            <a:ext cx="2039407" cy="502547"/>
          </a:xfrm>
          <a:prstGeom prst="mathEqual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7" name="Equals 76">
            <a:extLst>
              <a:ext uri="{FF2B5EF4-FFF2-40B4-BE49-F238E27FC236}">
                <a16:creationId xmlns:a16="http://schemas.microsoft.com/office/drawing/2014/main" id="{1FA19A0A-5617-46A5-8ED0-621A22B15271}"/>
              </a:ext>
            </a:extLst>
          </p:cNvPr>
          <p:cNvSpPr/>
          <p:nvPr/>
        </p:nvSpPr>
        <p:spPr>
          <a:xfrm rot="16200000">
            <a:off x="3128962" y="5931591"/>
            <a:ext cx="2039407" cy="502547"/>
          </a:xfrm>
          <a:prstGeom prst="mathEqual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8" name="Equals 77">
            <a:extLst>
              <a:ext uri="{FF2B5EF4-FFF2-40B4-BE49-F238E27FC236}">
                <a16:creationId xmlns:a16="http://schemas.microsoft.com/office/drawing/2014/main" id="{912B78E7-9817-4135-8103-59FD2ED7A3E5}"/>
              </a:ext>
            </a:extLst>
          </p:cNvPr>
          <p:cNvSpPr/>
          <p:nvPr/>
        </p:nvSpPr>
        <p:spPr>
          <a:xfrm rot="16200000">
            <a:off x="5188952" y="5839032"/>
            <a:ext cx="2583883" cy="702730"/>
          </a:xfrm>
          <a:prstGeom prst="mathEqual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9" name="Equals 78">
            <a:extLst>
              <a:ext uri="{FF2B5EF4-FFF2-40B4-BE49-F238E27FC236}">
                <a16:creationId xmlns:a16="http://schemas.microsoft.com/office/drawing/2014/main" id="{3C715ECC-47C4-4D33-BA36-95F96A29504A}"/>
              </a:ext>
            </a:extLst>
          </p:cNvPr>
          <p:cNvSpPr/>
          <p:nvPr/>
        </p:nvSpPr>
        <p:spPr>
          <a:xfrm rot="16200000">
            <a:off x="7573118" y="5996223"/>
            <a:ext cx="2039407" cy="502547"/>
          </a:xfrm>
          <a:prstGeom prst="mathEqual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0" name="Equals 79">
            <a:extLst>
              <a:ext uri="{FF2B5EF4-FFF2-40B4-BE49-F238E27FC236}">
                <a16:creationId xmlns:a16="http://schemas.microsoft.com/office/drawing/2014/main" id="{51C847B1-1E51-4A0E-8AE0-632503C250D5}"/>
              </a:ext>
            </a:extLst>
          </p:cNvPr>
          <p:cNvSpPr/>
          <p:nvPr/>
        </p:nvSpPr>
        <p:spPr>
          <a:xfrm rot="16200000">
            <a:off x="10031077" y="6099348"/>
            <a:ext cx="2039407" cy="502547"/>
          </a:xfrm>
          <a:prstGeom prst="mathEqual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1" name="Equals 80">
            <a:extLst>
              <a:ext uri="{FF2B5EF4-FFF2-40B4-BE49-F238E27FC236}">
                <a16:creationId xmlns:a16="http://schemas.microsoft.com/office/drawing/2014/main" id="{B311A75D-4D01-4B51-9033-63217D9F2A98}"/>
              </a:ext>
            </a:extLst>
          </p:cNvPr>
          <p:cNvSpPr/>
          <p:nvPr/>
        </p:nvSpPr>
        <p:spPr>
          <a:xfrm rot="16200000">
            <a:off x="8206100" y="6010667"/>
            <a:ext cx="2039407" cy="502547"/>
          </a:xfrm>
          <a:prstGeom prst="mathEqual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2" name="Equals 81">
            <a:extLst>
              <a:ext uri="{FF2B5EF4-FFF2-40B4-BE49-F238E27FC236}">
                <a16:creationId xmlns:a16="http://schemas.microsoft.com/office/drawing/2014/main" id="{550D9B8F-EF68-43B1-A4CB-401E780C5F48}"/>
              </a:ext>
            </a:extLst>
          </p:cNvPr>
          <p:cNvSpPr/>
          <p:nvPr/>
        </p:nvSpPr>
        <p:spPr>
          <a:xfrm rot="16200000">
            <a:off x="8928393" y="6001079"/>
            <a:ext cx="2039407" cy="502547"/>
          </a:xfrm>
          <a:prstGeom prst="mathEqual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3" name="Equals 82">
            <a:extLst>
              <a:ext uri="{FF2B5EF4-FFF2-40B4-BE49-F238E27FC236}">
                <a16:creationId xmlns:a16="http://schemas.microsoft.com/office/drawing/2014/main" id="{92F158FC-9DD4-439E-9212-CD82771E6863}"/>
              </a:ext>
            </a:extLst>
          </p:cNvPr>
          <p:cNvSpPr/>
          <p:nvPr/>
        </p:nvSpPr>
        <p:spPr>
          <a:xfrm rot="16200000">
            <a:off x="9529813" y="5974682"/>
            <a:ext cx="2039407" cy="502547"/>
          </a:xfrm>
          <a:prstGeom prst="mathEqual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4" name="Equals 83">
            <a:extLst>
              <a:ext uri="{FF2B5EF4-FFF2-40B4-BE49-F238E27FC236}">
                <a16:creationId xmlns:a16="http://schemas.microsoft.com/office/drawing/2014/main" id="{FB1C9BFA-F9F6-4C46-B917-3EB82BBB4699}"/>
              </a:ext>
            </a:extLst>
          </p:cNvPr>
          <p:cNvSpPr/>
          <p:nvPr/>
        </p:nvSpPr>
        <p:spPr>
          <a:xfrm rot="16200000">
            <a:off x="10582569" y="6065799"/>
            <a:ext cx="2039407" cy="502547"/>
          </a:xfrm>
          <a:prstGeom prst="mathEqual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5" name="Equals 84">
            <a:extLst>
              <a:ext uri="{FF2B5EF4-FFF2-40B4-BE49-F238E27FC236}">
                <a16:creationId xmlns:a16="http://schemas.microsoft.com/office/drawing/2014/main" id="{860C801D-5CCB-4645-925F-7F1D11712567}"/>
              </a:ext>
            </a:extLst>
          </p:cNvPr>
          <p:cNvSpPr/>
          <p:nvPr/>
        </p:nvSpPr>
        <p:spPr>
          <a:xfrm rot="16200000">
            <a:off x="4464717" y="5792713"/>
            <a:ext cx="2039407" cy="502547"/>
          </a:xfrm>
          <a:prstGeom prst="mathEqual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6" name="Equals 85">
            <a:extLst>
              <a:ext uri="{FF2B5EF4-FFF2-40B4-BE49-F238E27FC236}">
                <a16:creationId xmlns:a16="http://schemas.microsoft.com/office/drawing/2014/main" id="{0611AEDD-122D-4DDA-A972-5C951F8E622D}"/>
              </a:ext>
            </a:extLst>
          </p:cNvPr>
          <p:cNvSpPr/>
          <p:nvPr/>
        </p:nvSpPr>
        <p:spPr>
          <a:xfrm rot="16200000">
            <a:off x="4092975" y="5792714"/>
            <a:ext cx="2039407" cy="502547"/>
          </a:xfrm>
          <a:prstGeom prst="mathEqual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7" name="Equals 86">
            <a:extLst>
              <a:ext uri="{FF2B5EF4-FFF2-40B4-BE49-F238E27FC236}">
                <a16:creationId xmlns:a16="http://schemas.microsoft.com/office/drawing/2014/main" id="{C74EAFDE-7CEB-4DC5-ACC4-BBB9230DD240}"/>
              </a:ext>
            </a:extLst>
          </p:cNvPr>
          <p:cNvSpPr/>
          <p:nvPr/>
        </p:nvSpPr>
        <p:spPr>
          <a:xfrm rot="16200000">
            <a:off x="3689787" y="5762518"/>
            <a:ext cx="2039407" cy="502547"/>
          </a:xfrm>
          <a:prstGeom prst="mathEqual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8" name="Equals 87">
            <a:extLst>
              <a:ext uri="{FF2B5EF4-FFF2-40B4-BE49-F238E27FC236}">
                <a16:creationId xmlns:a16="http://schemas.microsoft.com/office/drawing/2014/main" id="{8BA54369-AC81-4A35-9357-4C0FC700D6B7}"/>
              </a:ext>
            </a:extLst>
          </p:cNvPr>
          <p:cNvSpPr/>
          <p:nvPr/>
        </p:nvSpPr>
        <p:spPr>
          <a:xfrm rot="16200000">
            <a:off x="5881101" y="6050323"/>
            <a:ext cx="2039407" cy="502547"/>
          </a:xfrm>
          <a:prstGeom prst="mathEqual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9" name="Equals 88">
            <a:extLst>
              <a:ext uri="{FF2B5EF4-FFF2-40B4-BE49-F238E27FC236}">
                <a16:creationId xmlns:a16="http://schemas.microsoft.com/office/drawing/2014/main" id="{DDF621FF-0BE3-4EF7-84DB-1E858387B31A}"/>
              </a:ext>
            </a:extLst>
          </p:cNvPr>
          <p:cNvSpPr/>
          <p:nvPr/>
        </p:nvSpPr>
        <p:spPr>
          <a:xfrm rot="16200000">
            <a:off x="6349653" y="6020368"/>
            <a:ext cx="2039407" cy="502547"/>
          </a:xfrm>
          <a:prstGeom prst="mathEqual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0" name="Equals 89">
            <a:extLst>
              <a:ext uri="{FF2B5EF4-FFF2-40B4-BE49-F238E27FC236}">
                <a16:creationId xmlns:a16="http://schemas.microsoft.com/office/drawing/2014/main" id="{B2AD63B3-1ACD-4DE0-B4BF-790A7EE07467}"/>
              </a:ext>
            </a:extLst>
          </p:cNvPr>
          <p:cNvSpPr/>
          <p:nvPr/>
        </p:nvSpPr>
        <p:spPr>
          <a:xfrm rot="16200000">
            <a:off x="6967756" y="6010667"/>
            <a:ext cx="2039407" cy="502547"/>
          </a:xfrm>
          <a:prstGeom prst="mathEqual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2" name="Explosion: 14 Points 91">
            <a:extLst>
              <a:ext uri="{FF2B5EF4-FFF2-40B4-BE49-F238E27FC236}">
                <a16:creationId xmlns:a16="http://schemas.microsoft.com/office/drawing/2014/main" id="{A819DB3F-51EC-4AC5-A57E-02DAA5DAD509}"/>
              </a:ext>
            </a:extLst>
          </p:cNvPr>
          <p:cNvSpPr/>
          <p:nvPr/>
        </p:nvSpPr>
        <p:spPr>
          <a:xfrm rot="16200000">
            <a:off x="8243349" y="1559640"/>
            <a:ext cx="1074503" cy="591027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Explosion: 14 Points 92">
            <a:extLst>
              <a:ext uri="{FF2B5EF4-FFF2-40B4-BE49-F238E27FC236}">
                <a16:creationId xmlns:a16="http://schemas.microsoft.com/office/drawing/2014/main" id="{758029FC-8030-49D9-8ED2-14AE93382090}"/>
              </a:ext>
            </a:extLst>
          </p:cNvPr>
          <p:cNvSpPr/>
          <p:nvPr/>
        </p:nvSpPr>
        <p:spPr>
          <a:xfrm rot="16200000">
            <a:off x="8037607" y="2267686"/>
            <a:ext cx="1074503" cy="591027"/>
          </a:xfrm>
          <a:prstGeom prst="irregularSeal2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Explosion: 14 Points 93">
            <a:extLst>
              <a:ext uri="{FF2B5EF4-FFF2-40B4-BE49-F238E27FC236}">
                <a16:creationId xmlns:a16="http://schemas.microsoft.com/office/drawing/2014/main" id="{3AF4E09A-8E5D-44FB-88E2-EC56A32CE917}"/>
              </a:ext>
            </a:extLst>
          </p:cNvPr>
          <p:cNvSpPr/>
          <p:nvPr/>
        </p:nvSpPr>
        <p:spPr>
          <a:xfrm rot="16200000">
            <a:off x="7094530" y="2420865"/>
            <a:ext cx="1074503" cy="591027"/>
          </a:xfrm>
          <a:prstGeom prst="irregularSeal2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Explosion: 14 Points 94">
            <a:extLst>
              <a:ext uri="{FF2B5EF4-FFF2-40B4-BE49-F238E27FC236}">
                <a16:creationId xmlns:a16="http://schemas.microsoft.com/office/drawing/2014/main" id="{97AB1DDF-8E17-4616-AFB8-7941576E39D0}"/>
              </a:ext>
            </a:extLst>
          </p:cNvPr>
          <p:cNvSpPr/>
          <p:nvPr/>
        </p:nvSpPr>
        <p:spPr>
          <a:xfrm rot="16200000">
            <a:off x="6830803" y="1595130"/>
            <a:ext cx="1074503" cy="591027"/>
          </a:xfrm>
          <a:prstGeom prst="irregularSeal2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6" name="Lightning Bolt 95">
            <a:extLst>
              <a:ext uri="{FF2B5EF4-FFF2-40B4-BE49-F238E27FC236}">
                <a16:creationId xmlns:a16="http://schemas.microsoft.com/office/drawing/2014/main" id="{0DB257BE-746D-44B5-814A-D0E253766C28}"/>
              </a:ext>
            </a:extLst>
          </p:cNvPr>
          <p:cNvSpPr/>
          <p:nvPr/>
        </p:nvSpPr>
        <p:spPr>
          <a:xfrm rot="8512477">
            <a:off x="8229886" y="1742126"/>
            <a:ext cx="96468" cy="1405319"/>
          </a:xfrm>
          <a:prstGeom prst="lightningBol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Lightning Bolt 96">
            <a:extLst>
              <a:ext uri="{FF2B5EF4-FFF2-40B4-BE49-F238E27FC236}">
                <a16:creationId xmlns:a16="http://schemas.microsoft.com/office/drawing/2014/main" id="{0FB69810-DC33-4A56-AFED-FD0F53C4B024}"/>
              </a:ext>
            </a:extLst>
          </p:cNvPr>
          <p:cNvSpPr/>
          <p:nvPr/>
        </p:nvSpPr>
        <p:spPr>
          <a:xfrm rot="1581339">
            <a:off x="8848796" y="1220907"/>
            <a:ext cx="96468" cy="1405319"/>
          </a:xfrm>
          <a:prstGeom prst="lightningBol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Lightning Bolt 97">
            <a:extLst>
              <a:ext uri="{FF2B5EF4-FFF2-40B4-BE49-F238E27FC236}">
                <a16:creationId xmlns:a16="http://schemas.microsoft.com/office/drawing/2014/main" id="{8BC9A38C-C6E3-4346-8A9F-B5EAA98B5FFC}"/>
              </a:ext>
            </a:extLst>
          </p:cNvPr>
          <p:cNvSpPr/>
          <p:nvPr/>
        </p:nvSpPr>
        <p:spPr>
          <a:xfrm rot="19905054">
            <a:off x="7920974" y="2320201"/>
            <a:ext cx="96468" cy="1405319"/>
          </a:xfrm>
          <a:prstGeom prst="lightningBol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Explosion: 14 Points 98">
            <a:extLst>
              <a:ext uri="{FF2B5EF4-FFF2-40B4-BE49-F238E27FC236}">
                <a16:creationId xmlns:a16="http://schemas.microsoft.com/office/drawing/2014/main" id="{F290332C-8C0B-4DA6-A541-AAA6C1B56ACC}"/>
              </a:ext>
            </a:extLst>
          </p:cNvPr>
          <p:cNvSpPr/>
          <p:nvPr/>
        </p:nvSpPr>
        <p:spPr>
          <a:xfrm rot="16200000">
            <a:off x="8528397" y="1248644"/>
            <a:ext cx="1074503" cy="591027"/>
          </a:xfrm>
          <a:prstGeom prst="irregularSeal2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0" name="Explosion: 14 Points 99">
            <a:extLst>
              <a:ext uri="{FF2B5EF4-FFF2-40B4-BE49-F238E27FC236}">
                <a16:creationId xmlns:a16="http://schemas.microsoft.com/office/drawing/2014/main" id="{DECADE5D-2C96-4FBB-9B90-06F2F19771A6}"/>
              </a:ext>
            </a:extLst>
          </p:cNvPr>
          <p:cNvSpPr/>
          <p:nvPr/>
        </p:nvSpPr>
        <p:spPr>
          <a:xfrm rot="16200000">
            <a:off x="7541729" y="1781066"/>
            <a:ext cx="1074503" cy="591027"/>
          </a:xfrm>
          <a:prstGeom prst="irregularSeal2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1" name="Explosion: 14 Points 100">
            <a:extLst>
              <a:ext uri="{FF2B5EF4-FFF2-40B4-BE49-F238E27FC236}">
                <a16:creationId xmlns:a16="http://schemas.microsoft.com/office/drawing/2014/main" id="{8B87C4E5-9FFE-4FE3-B1BB-0A91C8A11143}"/>
              </a:ext>
            </a:extLst>
          </p:cNvPr>
          <p:cNvSpPr/>
          <p:nvPr/>
        </p:nvSpPr>
        <p:spPr>
          <a:xfrm rot="16200000">
            <a:off x="7276078" y="1062785"/>
            <a:ext cx="1074503" cy="591027"/>
          </a:xfrm>
          <a:prstGeom prst="irregularSeal2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2" name="Explosion: 14 Points 101">
            <a:extLst>
              <a:ext uri="{FF2B5EF4-FFF2-40B4-BE49-F238E27FC236}">
                <a16:creationId xmlns:a16="http://schemas.microsoft.com/office/drawing/2014/main" id="{FBBF710E-796B-447E-AF8B-68B4A99E7371}"/>
              </a:ext>
            </a:extLst>
          </p:cNvPr>
          <p:cNvSpPr/>
          <p:nvPr/>
        </p:nvSpPr>
        <p:spPr>
          <a:xfrm rot="16200000">
            <a:off x="7727470" y="1019855"/>
            <a:ext cx="1074503" cy="591027"/>
          </a:xfrm>
          <a:prstGeom prst="irregularSeal2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4" name="Cylinder 103">
            <a:extLst>
              <a:ext uri="{FF2B5EF4-FFF2-40B4-BE49-F238E27FC236}">
                <a16:creationId xmlns:a16="http://schemas.microsoft.com/office/drawing/2014/main" id="{E2C4E591-AB21-4EAE-A773-D24A5B894993}"/>
              </a:ext>
            </a:extLst>
          </p:cNvPr>
          <p:cNvSpPr/>
          <p:nvPr/>
        </p:nvSpPr>
        <p:spPr>
          <a:xfrm>
            <a:off x="343249" y="5545868"/>
            <a:ext cx="928993" cy="1383613"/>
          </a:xfrm>
          <a:prstGeom prst="can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Cylinder 104">
            <a:extLst>
              <a:ext uri="{FF2B5EF4-FFF2-40B4-BE49-F238E27FC236}">
                <a16:creationId xmlns:a16="http://schemas.microsoft.com/office/drawing/2014/main" id="{3E45D2F1-7DA2-4E39-BA2C-40016EA392B3}"/>
              </a:ext>
            </a:extLst>
          </p:cNvPr>
          <p:cNvSpPr/>
          <p:nvPr/>
        </p:nvSpPr>
        <p:spPr>
          <a:xfrm>
            <a:off x="495649" y="5698268"/>
            <a:ext cx="928993" cy="1383613"/>
          </a:xfrm>
          <a:prstGeom prst="can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Cylinder 105">
            <a:extLst>
              <a:ext uri="{FF2B5EF4-FFF2-40B4-BE49-F238E27FC236}">
                <a16:creationId xmlns:a16="http://schemas.microsoft.com/office/drawing/2014/main" id="{D19CE625-0BE8-49A8-8B22-AE271F8279DF}"/>
              </a:ext>
            </a:extLst>
          </p:cNvPr>
          <p:cNvSpPr/>
          <p:nvPr/>
        </p:nvSpPr>
        <p:spPr>
          <a:xfrm>
            <a:off x="1053210" y="5894970"/>
            <a:ext cx="928993" cy="1383613"/>
          </a:xfrm>
          <a:prstGeom prst="can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Cylinder 106">
            <a:extLst>
              <a:ext uri="{FF2B5EF4-FFF2-40B4-BE49-F238E27FC236}">
                <a16:creationId xmlns:a16="http://schemas.microsoft.com/office/drawing/2014/main" id="{639E1243-120A-48C2-9407-ABD3F6E1E389}"/>
              </a:ext>
            </a:extLst>
          </p:cNvPr>
          <p:cNvSpPr/>
          <p:nvPr/>
        </p:nvSpPr>
        <p:spPr>
          <a:xfrm>
            <a:off x="1894880" y="6002924"/>
            <a:ext cx="928993" cy="1383613"/>
          </a:xfrm>
          <a:prstGeom prst="can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Cylinder 107">
            <a:extLst>
              <a:ext uri="{FF2B5EF4-FFF2-40B4-BE49-F238E27FC236}">
                <a16:creationId xmlns:a16="http://schemas.microsoft.com/office/drawing/2014/main" id="{FC8A57C5-B600-4E73-84B2-F9F72DD81B92}"/>
              </a:ext>
            </a:extLst>
          </p:cNvPr>
          <p:cNvSpPr/>
          <p:nvPr/>
        </p:nvSpPr>
        <p:spPr>
          <a:xfrm flipH="1">
            <a:off x="535661" y="3554142"/>
            <a:ext cx="136235" cy="3474333"/>
          </a:xfrm>
          <a:prstGeom prst="can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Cylinder 108">
            <a:extLst>
              <a:ext uri="{FF2B5EF4-FFF2-40B4-BE49-F238E27FC236}">
                <a16:creationId xmlns:a16="http://schemas.microsoft.com/office/drawing/2014/main" id="{61EF0F38-EC20-4721-9DF4-FD9501E91FCB}"/>
              </a:ext>
            </a:extLst>
          </p:cNvPr>
          <p:cNvSpPr/>
          <p:nvPr/>
        </p:nvSpPr>
        <p:spPr>
          <a:xfrm>
            <a:off x="3052401" y="6067623"/>
            <a:ext cx="928993" cy="1383613"/>
          </a:xfrm>
          <a:prstGeom prst="can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Cylinder 109">
            <a:extLst>
              <a:ext uri="{FF2B5EF4-FFF2-40B4-BE49-F238E27FC236}">
                <a16:creationId xmlns:a16="http://schemas.microsoft.com/office/drawing/2014/main" id="{8BD3D207-734A-4BC8-A217-D7237598C81F}"/>
              </a:ext>
            </a:extLst>
          </p:cNvPr>
          <p:cNvSpPr/>
          <p:nvPr/>
        </p:nvSpPr>
        <p:spPr>
          <a:xfrm>
            <a:off x="4357570" y="6029125"/>
            <a:ext cx="928993" cy="1383613"/>
          </a:xfrm>
          <a:prstGeom prst="can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Cylinder 110">
            <a:extLst>
              <a:ext uri="{FF2B5EF4-FFF2-40B4-BE49-F238E27FC236}">
                <a16:creationId xmlns:a16="http://schemas.microsoft.com/office/drawing/2014/main" id="{EB339516-9777-4851-9F4D-F011AD59A644}"/>
              </a:ext>
            </a:extLst>
          </p:cNvPr>
          <p:cNvSpPr/>
          <p:nvPr/>
        </p:nvSpPr>
        <p:spPr>
          <a:xfrm>
            <a:off x="10537403" y="1230218"/>
            <a:ext cx="1694035" cy="1383613"/>
          </a:xfrm>
          <a:prstGeom prst="can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2" name="Cylinder 111">
            <a:extLst>
              <a:ext uri="{FF2B5EF4-FFF2-40B4-BE49-F238E27FC236}">
                <a16:creationId xmlns:a16="http://schemas.microsoft.com/office/drawing/2014/main" id="{24EA6E3B-B71E-4E8C-91F2-FD11F91CA63C}"/>
              </a:ext>
            </a:extLst>
          </p:cNvPr>
          <p:cNvSpPr/>
          <p:nvPr/>
        </p:nvSpPr>
        <p:spPr>
          <a:xfrm>
            <a:off x="5939220" y="5925897"/>
            <a:ext cx="928993" cy="1383613"/>
          </a:xfrm>
          <a:prstGeom prst="can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Cylinder 112">
            <a:extLst>
              <a:ext uri="{FF2B5EF4-FFF2-40B4-BE49-F238E27FC236}">
                <a16:creationId xmlns:a16="http://schemas.microsoft.com/office/drawing/2014/main" id="{34FE6E3A-CCD5-4BA7-9228-3814C65D4CCE}"/>
              </a:ext>
            </a:extLst>
          </p:cNvPr>
          <p:cNvSpPr/>
          <p:nvPr/>
        </p:nvSpPr>
        <p:spPr>
          <a:xfrm>
            <a:off x="7246863" y="5850668"/>
            <a:ext cx="928993" cy="1383613"/>
          </a:xfrm>
          <a:prstGeom prst="can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Cylinder 113">
            <a:extLst>
              <a:ext uri="{FF2B5EF4-FFF2-40B4-BE49-F238E27FC236}">
                <a16:creationId xmlns:a16="http://schemas.microsoft.com/office/drawing/2014/main" id="{278A8504-8FF8-4089-B0E4-D0BC52CFC377}"/>
              </a:ext>
            </a:extLst>
          </p:cNvPr>
          <p:cNvSpPr/>
          <p:nvPr/>
        </p:nvSpPr>
        <p:spPr>
          <a:xfrm>
            <a:off x="8689496" y="5841701"/>
            <a:ext cx="928993" cy="1383613"/>
          </a:xfrm>
          <a:prstGeom prst="can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Cylinder 114">
            <a:extLst>
              <a:ext uri="{FF2B5EF4-FFF2-40B4-BE49-F238E27FC236}">
                <a16:creationId xmlns:a16="http://schemas.microsoft.com/office/drawing/2014/main" id="{5809FE8C-74F3-444A-AA1D-6AF7F6D0CE66}"/>
              </a:ext>
            </a:extLst>
          </p:cNvPr>
          <p:cNvSpPr/>
          <p:nvPr/>
        </p:nvSpPr>
        <p:spPr>
          <a:xfrm>
            <a:off x="10324050" y="5781236"/>
            <a:ext cx="928993" cy="1383613"/>
          </a:xfrm>
          <a:prstGeom prst="can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Cylinder 115">
            <a:extLst>
              <a:ext uri="{FF2B5EF4-FFF2-40B4-BE49-F238E27FC236}">
                <a16:creationId xmlns:a16="http://schemas.microsoft.com/office/drawing/2014/main" id="{32D5A413-2853-4A51-AC4C-163F240E6E44}"/>
              </a:ext>
            </a:extLst>
          </p:cNvPr>
          <p:cNvSpPr/>
          <p:nvPr/>
        </p:nvSpPr>
        <p:spPr>
          <a:xfrm>
            <a:off x="11421188" y="5800112"/>
            <a:ext cx="928993" cy="1383613"/>
          </a:xfrm>
          <a:prstGeom prst="can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Cylinder 116">
            <a:extLst>
              <a:ext uri="{FF2B5EF4-FFF2-40B4-BE49-F238E27FC236}">
                <a16:creationId xmlns:a16="http://schemas.microsoft.com/office/drawing/2014/main" id="{B20C178E-2ABF-40D1-9D42-2D4977C5EB41}"/>
              </a:ext>
            </a:extLst>
          </p:cNvPr>
          <p:cNvSpPr/>
          <p:nvPr/>
        </p:nvSpPr>
        <p:spPr>
          <a:xfrm>
            <a:off x="11141813" y="2007847"/>
            <a:ext cx="160241" cy="3474333"/>
          </a:xfrm>
          <a:prstGeom prst="can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Cylinder 117">
            <a:extLst>
              <a:ext uri="{FF2B5EF4-FFF2-40B4-BE49-F238E27FC236}">
                <a16:creationId xmlns:a16="http://schemas.microsoft.com/office/drawing/2014/main" id="{FDF9AD47-F9A6-4553-BF35-9015750F1F7E}"/>
              </a:ext>
            </a:extLst>
          </p:cNvPr>
          <p:cNvSpPr/>
          <p:nvPr/>
        </p:nvSpPr>
        <p:spPr>
          <a:xfrm>
            <a:off x="11878173" y="1936290"/>
            <a:ext cx="160241" cy="3474333"/>
          </a:xfrm>
          <a:prstGeom prst="can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Cylinder 118">
            <a:extLst>
              <a:ext uri="{FF2B5EF4-FFF2-40B4-BE49-F238E27FC236}">
                <a16:creationId xmlns:a16="http://schemas.microsoft.com/office/drawing/2014/main" id="{5B190E4B-D061-4B7F-BFBD-6200305578D2}"/>
              </a:ext>
            </a:extLst>
          </p:cNvPr>
          <p:cNvSpPr/>
          <p:nvPr/>
        </p:nvSpPr>
        <p:spPr>
          <a:xfrm flipH="1">
            <a:off x="992861" y="4011342"/>
            <a:ext cx="136235" cy="3474333"/>
          </a:xfrm>
          <a:prstGeom prst="can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Thought Bubble: Cloud 120">
            <a:extLst>
              <a:ext uri="{FF2B5EF4-FFF2-40B4-BE49-F238E27FC236}">
                <a16:creationId xmlns:a16="http://schemas.microsoft.com/office/drawing/2014/main" id="{7AD5DE6C-5238-433C-A943-519F372A31E6}"/>
              </a:ext>
            </a:extLst>
          </p:cNvPr>
          <p:cNvSpPr/>
          <p:nvPr/>
        </p:nvSpPr>
        <p:spPr>
          <a:xfrm>
            <a:off x="3602808" y="655765"/>
            <a:ext cx="3298227" cy="1803676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4E3E6756-F246-45E1-86C0-347D69CD6360}"/>
              </a:ext>
            </a:extLst>
          </p:cNvPr>
          <p:cNvSpPr txBox="1"/>
          <p:nvPr/>
        </p:nvSpPr>
        <p:spPr>
          <a:xfrm>
            <a:off x="4096391" y="1199855"/>
            <a:ext cx="203807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latin typeface="NikoshBAN" panose="02000000000000000000" pitchFamily="2" charset="0"/>
                <a:cs typeface="NikoshBAN" panose="02000000000000000000" pitchFamily="2" charset="0"/>
              </a:rPr>
              <a:t>খ</a:t>
            </a:r>
            <a:r>
              <a:rPr lang="as-IN" sz="60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60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</a:p>
        </p:txBody>
      </p:sp>
    </p:spTree>
    <p:extLst>
      <p:ext uri="{BB962C8B-B14F-4D97-AF65-F5344CB8AC3E}">
        <p14:creationId xmlns:p14="http://schemas.microsoft.com/office/powerpoint/2010/main" val="942631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4" dur="2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3" dur="2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4" dur="2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" dur="2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3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4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7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2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5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6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7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9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0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1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3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4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5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7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8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9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2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5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6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7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9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0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1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3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4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5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7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8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9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1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92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3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5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96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7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9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00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1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3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04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5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7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08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9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1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12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3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5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16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7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9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0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1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3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4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5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7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8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9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1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32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3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5" dur="2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36" dur="2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7" dur="2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9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40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1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3" dur="2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44" dur="2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5" dur="2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7" dur="2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48" dur="2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9" dur="2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1" dur="2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52" dur="2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3" dur="2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5" dur="2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56" dur="2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7" dur="2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9" dur="2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60" dur="2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1" dur="2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3" dur="2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64" dur="2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5" dur="2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7" dur="2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68" dur="2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9" dur="2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1" dur="2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72" dur="2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3" dur="2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5" dur="2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76" dur="2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7" dur="2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9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80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1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3" dur="2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84" dur="2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5" dur="2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7" dur="2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88" dur="2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9" dur="2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1" dur="2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92" dur="2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3" dur="2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5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96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7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9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00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1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3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04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5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7" dur="2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08" dur="2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9" dur="2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1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12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3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5" dur="2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16" dur="2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7" dur="2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9" dur="2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20" dur="2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1" dur="2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3" dur="2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24" dur="2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5" dur="2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7" dur="2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28" dur="2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9" dur="2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31" dur="2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32" dur="2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3" dur="2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35" dur="2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36" dur="2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7" dur="2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39" dur="2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40" dur="2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1" dur="2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3" dur="2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44" dur="2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5" dur="2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7" dur="2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48" dur="2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9" dur="2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1" dur="2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52" dur="2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3" dur="2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5" dur="2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56" dur="2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7" dur="2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9" dur="2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60" dur="2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1" dur="2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3" dur="2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64" dur="2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5" dur="2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7" dur="2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68" dur="2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9" dur="2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1" dur="2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72" dur="2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3" dur="2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5" dur="2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76" dur="2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7" dur="2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9" dur="2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80" dur="2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1" dur="2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3" dur="2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84" dur="2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5" dur="2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7" dur="2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88" dur="2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9" dur="2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1" dur="2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92" dur="2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3" dur="2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5" dur="2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96" dur="2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7" dur="2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9" dur="2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00" dur="2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1" dur="2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3" dur="2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04" dur="2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5" dur="2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7" dur="2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08" dur="2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9" dur="2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1" dur="2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12" dur="2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3" dur="2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5" dur="2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16" dur="2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7" dur="2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9" dur="2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20" dur="2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1" dur="2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3" dur="2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24" dur="2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5" dur="2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7" dur="2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28" dur="2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9" dur="2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1" dur="2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32" dur="2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3" dur="2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5" dur="2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36" dur="2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7" dur="2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9" dur="2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40" dur="2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1" dur="2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3" dur="2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44" dur="2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5" dur="2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7" dur="2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48" dur="2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9" dur="2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51" dur="2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52" dur="2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3" dur="2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4" fill="hold">
                      <p:stCondLst>
                        <p:cond delay="indefinite"/>
                      </p:stCondLst>
                      <p:childTnLst>
                        <p:par>
                          <p:cTn id="355" fill="hold">
                            <p:stCondLst>
                              <p:cond delay="0"/>
                            </p:stCondLst>
                            <p:childTnLst>
                              <p:par>
                                <p:cTn id="356" presetID="2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72 0.058 0.1 0.152 0.077 0.238 C -0.015 0.233 -0.093 0.173 -0.125 0.091 C -0.047 0.04 0.051 0.043 0.125 0.091 C 0.092 0.178 0.011 0.233 -0.077 0.238 C -0.101 0.148 -0.068 0.056 0 0 Z" pathEditMode="relative" ptsTypes="">
                                      <p:cBhvr>
                                        <p:cTn id="357" dur="2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8" fill="hold">
                      <p:stCondLst>
                        <p:cond delay="indefinite"/>
                      </p:stCondLst>
                      <p:childTnLst>
                        <p:par>
                          <p:cTn id="359" fill="hold">
                            <p:stCondLst>
                              <p:cond delay="0"/>
                            </p:stCondLst>
                            <p:childTnLst>
                              <p:par>
                                <p:cTn id="36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9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3" grpId="0" animBg="1"/>
      <p:bldP spid="14" grpId="0" animBg="1"/>
      <p:bldP spid="15" grpId="0" animBg="1"/>
      <p:bldP spid="16" grpId="0" animBg="1"/>
      <p:bldP spid="121" grpId="0" animBg="1"/>
      <p:bldP spid="12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hought Bubble: Cloud 5">
            <a:extLst>
              <a:ext uri="{FF2B5EF4-FFF2-40B4-BE49-F238E27FC236}">
                <a16:creationId xmlns:a16="http://schemas.microsoft.com/office/drawing/2014/main" id="{ED38DF52-9707-4112-81BB-619B17488150}"/>
              </a:ext>
            </a:extLst>
          </p:cNvPr>
          <p:cNvSpPr/>
          <p:nvPr/>
        </p:nvSpPr>
        <p:spPr>
          <a:xfrm rot="10800000">
            <a:off x="8807651" y="3272681"/>
            <a:ext cx="3384349" cy="1918741"/>
          </a:xfrm>
          <a:prstGeom prst="cloudCallou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tar: 32 Points 6">
            <a:extLst>
              <a:ext uri="{FF2B5EF4-FFF2-40B4-BE49-F238E27FC236}">
                <a16:creationId xmlns:a16="http://schemas.microsoft.com/office/drawing/2014/main" id="{E70615D2-8574-45B2-995E-3DB339539B7B}"/>
              </a:ext>
            </a:extLst>
          </p:cNvPr>
          <p:cNvSpPr/>
          <p:nvPr/>
        </p:nvSpPr>
        <p:spPr>
          <a:xfrm>
            <a:off x="1252773" y="0"/>
            <a:ext cx="3450554" cy="1607224"/>
          </a:xfrm>
          <a:prstGeom prst="star32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hought Bubble: Cloud 7">
            <a:extLst>
              <a:ext uri="{FF2B5EF4-FFF2-40B4-BE49-F238E27FC236}">
                <a16:creationId xmlns:a16="http://schemas.microsoft.com/office/drawing/2014/main" id="{6FA9E177-CD46-4F7D-AF71-E4FD3AF76F7B}"/>
              </a:ext>
            </a:extLst>
          </p:cNvPr>
          <p:cNvSpPr/>
          <p:nvPr/>
        </p:nvSpPr>
        <p:spPr>
          <a:xfrm rot="10533370">
            <a:off x="7652201" y="3096430"/>
            <a:ext cx="3772642" cy="1918741"/>
          </a:xfrm>
          <a:prstGeom prst="cloudCallou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hought Bubble: Cloud 8">
            <a:extLst>
              <a:ext uri="{FF2B5EF4-FFF2-40B4-BE49-F238E27FC236}">
                <a16:creationId xmlns:a16="http://schemas.microsoft.com/office/drawing/2014/main" id="{6D16365E-41FB-4C5E-B8BF-0ACFA11A723B}"/>
              </a:ext>
            </a:extLst>
          </p:cNvPr>
          <p:cNvSpPr/>
          <p:nvPr/>
        </p:nvSpPr>
        <p:spPr>
          <a:xfrm rot="9157014">
            <a:off x="8820006" y="2317402"/>
            <a:ext cx="1472721" cy="1047200"/>
          </a:xfrm>
          <a:prstGeom prst="cloudCallou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hought Bubble: Cloud 9">
            <a:extLst>
              <a:ext uri="{FF2B5EF4-FFF2-40B4-BE49-F238E27FC236}">
                <a16:creationId xmlns:a16="http://schemas.microsoft.com/office/drawing/2014/main" id="{818765B4-EFF7-417E-A26A-0CB27961A487}"/>
              </a:ext>
            </a:extLst>
          </p:cNvPr>
          <p:cNvSpPr/>
          <p:nvPr/>
        </p:nvSpPr>
        <p:spPr>
          <a:xfrm rot="13091803">
            <a:off x="9875879" y="1696919"/>
            <a:ext cx="819331" cy="1072927"/>
          </a:xfrm>
          <a:prstGeom prst="cloudCallou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BDB0BE7-AE23-4284-8F11-A1EDC16CC5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452" y="2173574"/>
            <a:ext cx="6593125" cy="3972064"/>
          </a:xfrm>
          <a:prstGeom prst="rect">
            <a:avLst/>
          </a:prstGeom>
          <a:ln w="76200">
            <a:solidFill>
              <a:schemeClr val="accent1">
                <a:lumMod val="75000"/>
              </a:schemeClr>
            </a:solidFill>
          </a:ln>
        </p:spPr>
      </p:pic>
      <p:sp>
        <p:nvSpPr>
          <p:cNvPr id="13" name="Speech Bubble: Oval 12">
            <a:extLst>
              <a:ext uri="{FF2B5EF4-FFF2-40B4-BE49-F238E27FC236}">
                <a16:creationId xmlns:a16="http://schemas.microsoft.com/office/drawing/2014/main" id="{AE19B5DC-A768-4817-8EF5-A4807D5297E7}"/>
              </a:ext>
            </a:extLst>
          </p:cNvPr>
          <p:cNvSpPr/>
          <p:nvPr/>
        </p:nvSpPr>
        <p:spPr>
          <a:xfrm rot="2530125">
            <a:off x="7250496" y="787758"/>
            <a:ext cx="2676426" cy="2205285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7337853-27A8-4D91-82C4-E188CD67FFA4}"/>
              </a:ext>
            </a:extLst>
          </p:cNvPr>
          <p:cNvSpPr txBox="1"/>
          <p:nvPr/>
        </p:nvSpPr>
        <p:spPr>
          <a:xfrm>
            <a:off x="7734925" y="1273895"/>
            <a:ext cx="20836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400" dirty="0"/>
              <a:t>ছবিতে আমরা যা দেখতে পাচ্ছি তা বলি।  </a:t>
            </a:r>
            <a:endParaRPr lang="en-US" sz="2400" dirty="0"/>
          </a:p>
        </p:txBody>
      </p:sp>
      <p:sp>
        <p:nvSpPr>
          <p:cNvPr id="16" name="Speech Bubble: Oval 15">
            <a:extLst>
              <a:ext uri="{FF2B5EF4-FFF2-40B4-BE49-F238E27FC236}">
                <a16:creationId xmlns:a16="http://schemas.microsoft.com/office/drawing/2014/main" id="{85613688-3D92-4B50-8157-7A7FE4E315F9}"/>
              </a:ext>
            </a:extLst>
          </p:cNvPr>
          <p:cNvSpPr/>
          <p:nvPr/>
        </p:nvSpPr>
        <p:spPr>
          <a:xfrm rot="2283521">
            <a:off x="7136459" y="3431456"/>
            <a:ext cx="2904499" cy="3027048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3FB65D7-4DB8-4CC9-9AD2-520268D35398}"/>
              </a:ext>
            </a:extLst>
          </p:cNvPr>
          <p:cNvSpPr txBox="1"/>
          <p:nvPr/>
        </p:nvSpPr>
        <p:spPr>
          <a:xfrm>
            <a:off x="7649071" y="4035248"/>
            <a:ext cx="236844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400" dirty="0">
                <a:latin typeface="NikoshBAN" panose="02000000000000000000" pitchFamily="2" charset="0"/>
                <a:cs typeface="NikoshBAN" panose="02000000000000000000" pitchFamily="2" charset="0"/>
              </a:rPr>
              <a:t>যা দেখছি তা হল – মাটি শুকিয়ে গেছে কিন্তু গাছ বেঁচে আছে। মাটি ও ফেটে  গেছে ।</a:t>
            </a:r>
          </a:p>
          <a:p>
            <a:r>
              <a:rPr lang="bn-IN" sz="2400" dirty="0">
                <a:latin typeface="NikoshBAN" panose="02000000000000000000" pitchFamily="2" charset="0"/>
                <a:cs typeface="NikoshBAN" panose="02000000000000000000" pitchFamily="2" charset="0"/>
              </a:rPr>
              <a:t>এর কারন কি হতে পারে?  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05103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3" grpId="0" animBg="1"/>
      <p:bldP spid="14" grpId="0"/>
      <p:bldP spid="16" grpId="0" animBg="1"/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AKIL\Documents\image.jpg">
            <a:extLst>
              <a:ext uri="{FF2B5EF4-FFF2-40B4-BE49-F238E27FC236}">
                <a16:creationId xmlns:a16="http://schemas.microsoft.com/office/drawing/2014/main" id="{C7697C4B-43AE-4147-9BAF-409F05C238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0414" y="1296945"/>
            <a:ext cx="4019177" cy="2063880"/>
          </a:xfrm>
          <a:prstGeom prst="rect">
            <a:avLst/>
          </a:prstGeom>
          <a:ln w="38100" cap="sq">
            <a:solidFill>
              <a:schemeClr val="accent6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Picture 6" descr="Image result for খরা">
            <a:extLst>
              <a:ext uri="{FF2B5EF4-FFF2-40B4-BE49-F238E27FC236}">
                <a16:creationId xmlns:a16="http://schemas.microsoft.com/office/drawing/2014/main" id="{BA2D1A23-F95E-4614-9679-FDC1B3C526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0414" y="3278144"/>
            <a:ext cx="4019180" cy="2073189"/>
          </a:xfrm>
          <a:prstGeom prst="rect">
            <a:avLst/>
          </a:prstGeom>
          <a:ln w="38100" cap="sq">
            <a:solidFill>
              <a:schemeClr val="accent6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8" descr="Image result for খরা">
            <a:extLst>
              <a:ext uri="{FF2B5EF4-FFF2-40B4-BE49-F238E27FC236}">
                <a16:creationId xmlns:a16="http://schemas.microsoft.com/office/drawing/2014/main" id="{4371B851-27C0-4F0E-A05C-D98E5D63A5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75901" y="3278144"/>
            <a:ext cx="3756455" cy="2073189"/>
          </a:xfrm>
          <a:prstGeom prst="rect">
            <a:avLst/>
          </a:prstGeom>
          <a:ln w="38100" cap="sq">
            <a:solidFill>
              <a:schemeClr val="accent6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10" descr="Image result for খরা">
            <a:extLst>
              <a:ext uri="{FF2B5EF4-FFF2-40B4-BE49-F238E27FC236}">
                <a16:creationId xmlns:a16="http://schemas.microsoft.com/office/drawing/2014/main" id="{290A11BE-970D-4555-9849-18001F4710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875902" y="1296944"/>
            <a:ext cx="3756455" cy="2073189"/>
          </a:xfrm>
          <a:prstGeom prst="rect">
            <a:avLst/>
          </a:prstGeom>
          <a:ln w="38100" cap="sq">
            <a:solidFill>
              <a:schemeClr val="accent6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12" descr="Image result for খরা">
            <a:extLst>
              <a:ext uri="{FF2B5EF4-FFF2-40B4-BE49-F238E27FC236}">
                <a16:creationId xmlns:a16="http://schemas.microsoft.com/office/drawing/2014/main" id="{2ADE145E-F0C0-41E2-BA99-50AA147878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772082" y="3278144"/>
            <a:ext cx="3483592" cy="2089775"/>
          </a:xfrm>
          <a:prstGeom prst="rect">
            <a:avLst/>
          </a:prstGeom>
          <a:ln w="38100" cap="sq">
            <a:solidFill>
              <a:schemeClr val="accent6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14" descr="Image result for খরা">
            <a:extLst>
              <a:ext uri="{FF2B5EF4-FFF2-40B4-BE49-F238E27FC236}">
                <a16:creationId xmlns:a16="http://schemas.microsoft.com/office/drawing/2014/main" id="{09382888-D9D3-4C75-925B-FC4021851F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772081" y="1296944"/>
            <a:ext cx="3483593" cy="2073189"/>
          </a:xfrm>
          <a:prstGeom prst="rect">
            <a:avLst/>
          </a:prstGeom>
          <a:ln w="38100" cap="sq">
            <a:solidFill>
              <a:schemeClr val="accent6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7E21565-2FE0-4E63-B390-BE9D0B41A6FE}"/>
              </a:ext>
            </a:extLst>
          </p:cNvPr>
          <p:cNvSpPr txBox="1"/>
          <p:nvPr/>
        </p:nvSpPr>
        <p:spPr>
          <a:xfrm>
            <a:off x="2347784" y="763545"/>
            <a:ext cx="65737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>
                <a:latin typeface="NikoshBAN" pitchFamily="2" charset="0"/>
                <a:cs typeface="NikoshBAN" pitchFamily="2" charset="0"/>
              </a:rPr>
              <a:t>ছবিগুলো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দেখে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তোমরা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কী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বুঝতে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পারছ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33589C1-8294-4C9B-9733-4B430BA97E18}"/>
              </a:ext>
            </a:extLst>
          </p:cNvPr>
          <p:cNvSpPr txBox="1"/>
          <p:nvPr/>
        </p:nvSpPr>
        <p:spPr>
          <a:xfrm>
            <a:off x="2813016" y="5183145"/>
            <a:ext cx="62920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latin typeface="NikoshBAN" pitchFamily="2" charset="0"/>
                <a:cs typeface="NikoshBAN" pitchFamily="2" charset="0"/>
              </a:rPr>
              <a:t>চারদিকে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পানির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অভাবে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খরা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দেখা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যাচ্ছে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10" name="Frame 9">
            <a:extLst>
              <a:ext uri="{FF2B5EF4-FFF2-40B4-BE49-F238E27FC236}">
                <a16:creationId xmlns:a16="http://schemas.microsoft.com/office/drawing/2014/main" id="{8AB572CD-8934-408A-9E15-6C7A5C905F15}"/>
              </a:ext>
            </a:extLst>
          </p:cNvPr>
          <p:cNvSpPr/>
          <p:nvPr/>
        </p:nvSpPr>
        <p:spPr>
          <a:xfrm>
            <a:off x="461319" y="630194"/>
            <a:ext cx="11269361" cy="5597611"/>
          </a:xfrm>
          <a:prstGeom prst="frame">
            <a:avLst>
              <a:gd name="adj1" fmla="val 1418"/>
            </a:avLst>
          </a:prstGeom>
          <a:blipFill>
            <a:blip r:embed="rId8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22311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538385B-AF21-423A-B9D2-0D7646318E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14597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8F3004E-7174-4161-B004-FBE299FB2BE6}"/>
              </a:ext>
            </a:extLst>
          </p:cNvPr>
          <p:cNvSpPr txBox="1"/>
          <p:nvPr/>
        </p:nvSpPr>
        <p:spPr>
          <a:xfrm>
            <a:off x="1783830" y="2061943"/>
            <a:ext cx="3372787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খরা বলতে কী বুঝ ?</a:t>
            </a:r>
            <a:r>
              <a:rPr lang="bn-BD" sz="4000" dirty="0">
                <a:latin typeface="NikoshBAN" pitchFamily="2" charset="0"/>
                <a:cs typeface="NikoshBAN" pitchFamily="2" charset="0"/>
              </a:rPr>
              <a:t>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34473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32E16F5-5AC5-4AB7-B7FD-532BEF4AE0EC}"/>
              </a:ext>
            </a:extLst>
          </p:cNvPr>
          <p:cNvSpPr txBox="1"/>
          <p:nvPr/>
        </p:nvSpPr>
        <p:spPr>
          <a:xfrm>
            <a:off x="1169233" y="659567"/>
            <a:ext cx="99234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তোমরা কি জান  খরা কেন হয় ? 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3AB8FD3-71A2-4C31-945D-014379D52BCC}"/>
              </a:ext>
            </a:extLst>
          </p:cNvPr>
          <p:cNvSpPr txBox="1"/>
          <p:nvPr/>
        </p:nvSpPr>
        <p:spPr>
          <a:xfrm>
            <a:off x="2623279" y="3167390"/>
            <a:ext cx="66406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পানির অভাবে খরা হয় ।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66139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AKIL\Desktop\Bangladesh Map.jpg">
            <a:extLst>
              <a:ext uri="{FF2B5EF4-FFF2-40B4-BE49-F238E27FC236}">
                <a16:creationId xmlns:a16="http://schemas.microsoft.com/office/drawing/2014/main" id="{61C18FD2-3FD9-4177-8F53-D14BC9A2E6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62066" y="589940"/>
            <a:ext cx="4341179" cy="5038709"/>
          </a:xfrm>
          <a:prstGeom prst="rect">
            <a:avLst/>
          </a:prstGeom>
          <a:ln w="38100" cap="sq">
            <a:solidFill>
              <a:srgbClr val="00B05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Freeform 7">
            <a:extLst>
              <a:ext uri="{FF2B5EF4-FFF2-40B4-BE49-F238E27FC236}">
                <a16:creationId xmlns:a16="http://schemas.microsoft.com/office/drawing/2014/main" id="{E48FAA58-8C8E-4230-A531-7D2429E34E2D}"/>
              </a:ext>
            </a:extLst>
          </p:cNvPr>
          <p:cNvSpPr/>
          <p:nvPr/>
        </p:nvSpPr>
        <p:spPr>
          <a:xfrm>
            <a:off x="4799791" y="2081991"/>
            <a:ext cx="588732" cy="622215"/>
          </a:xfrm>
          <a:custGeom>
            <a:avLst/>
            <a:gdLst>
              <a:gd name="connsiteX0" fmla="*/ 136168 w 475996"/>
              <a:gd name="connsiteY0" fmla="*/ 10274 h 533060"/>
              <a:gd name="connsiteX1" fmla="*/ 156716 w 475996"/>
              <a:gd name="connsiteY1" fmla="*/ 41097 h 533060"/>
              <a:gd name="connsiteX2" fmla="*/ 331377 w 475996"/>
              <a:gd name="connsiteY2" fmla="*/ 51371 h 533060"/>
              <a:gd name="connsiteX3" fmla="*/ 362199 w 475996"/>
              <a:gd name="connsiteY3" fmla="*/ 41097 h 533060"/>
              <a:gd name="connsiteX4" fmla="*/ 423844 w 475996"/>
              <a:gd name="connsiteY4" fmla="*/ 71919 h 533060"/>
              <a:gd name="connsiteX5" fmla="*/ 454667 w 475996"/>
              <a:gd name="connsiteY5" fmla="*/ 215757 h 533060"/>
              <a:gd name="connsiteX6" fmla="*/ 444393 w 475996"/>
              <a:gd name="connsiteY6" fmla="*/ 246580 h 533060"/>
              <a:gd name="connsiteX7" fmla="*/ 434118 w 475996"/>
              <a:gd name="connsiteY7" fmla="*/ 318499 h 533060"/>
              <a:gd name="connsiteX8" fmla="*/ 423844 w 475996"/>
              <a:gd name="connsiteY8" fmla="*/ 349321 h 533060"/>
              <a:gd name="connsiteX9" fmla="*/ 444393 w 475996"/>
              <a:gd name="connsiteY9" fmla="*/ 410966 h 533060"/>
              <a:gd name="connsiteX10" fmla="*/ 434118 w 475996"/>
              <a:gd name="connsiteY10" fmla="*/ 472611 h 533060"/>
              <a:gd name="connsiteX11" fmla="*/ 331377 w 475996"/>
              <a:gd name="connsiteY11" fmla="*/ 421240 h 533060"/>
              <a:gd name="connsiteX12" fmla="*/ 321103 w 475996"/>
              <a:gd name="connsiteY12" fmla="*/ 349321 h 533060"/>
              <a:gd name="connsiteX13" fmla="*/ 259458 w 475996"/>
              <a:gd name="connsiteY13" fmla="*/ 328773 h 533060"/>
              <a:gd name="connsiteX14" fmla="*/ 238909 w 475996"/>
              <a:gd name="connsiteY14" fmla="*/ 308225 h 533060"/>
              <a:gd name="connsiteX15" fmla="*/ 95071 w 475996"/>
              <a:gd name="connsiteY15" fmla="*/ 287676 h 533060"/>
              <a:gd name="connsiteX16" fmla="*/ 53975 w 475996"/>
              <a:gd name="connsiteY16" fmla="*/ 267128 h 533060"/>
              <a:gd name="connsiteX17" fmla="*/ 12878 w 475996"/>
              <a:gd name="connsiteY17" fmla="*/ 226031 h 533060"/>
              <a:gd name="connsiteX18" fmla="*/ 23152 w 475996"/>
              <a:gd name="connsiteY18" fmla="*/ 123290 h 533060"/>
              <a:gd name="connsiteX19" fmla="*/ 115619 w 475996"/>
              <a:gd name="connsiteY19" fmla="*/ 113016 h 533060"/>
              <a:gd name="connsiteX20" fmla="*/ 146442 w 475996"/>
              <a:gd name="connsiteY20" fmla="*/ 102741 h 533060"/>
              <a:gd name="connsiteX21" fmla="*/ 136168 w 475996"/>
              <a:gd name="connsiteY21" fmla="*/ 10274 h 533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75996" h="533060">
                <a:moveTo>
                  <a:pt x="136168" y="10274"/>
                </a:moveTo>
                <a:cubicBezTo>
                  <a:pt x="137880" y="0"/>
                  <a:pt x="147985" y="32366"/>
                  <a:pt x="156716" y="41097"/>
                </a:cubicBezTo>
                <a:cubicBezTo>
                  <a:pt x="205501" y="89882"/>
                  <a:pt x="260995" y="56398"/>
                  <a:pt x="331377" y="51371"/>
                </a:cubicBezTo>
                <a:cubicBezTo>
                  <a:pt x="341651" y="47946"/>
                  <a:pt x="351369" y="41097"/>
                  <a:pt x="362199" y="41097"/>
                </a:cubicBezTo>
                <a:cubicBezTo>
                  <a:pt x="383468" y="41097"/>
                  <a:pt x="408259" y="61529"/>
                  <a:pt x="423844" y="71919"/>
                </a:cubicBezTo>
                <a:cubicBezTo>
                  <a:pt x="475996" y="150147"/>
                  <a:pt x="472767" y="116203"/>
                  <a:pt x="454667" y="215757"/>
                </a:cubicBezTo>
                <a:cubicBezTo>
                  <a:pt x="452730" y="226412"/>
                  <a:pt x="447818" y="236306"/>
                  <a:pt x="444393" y="246580"/>
                </a:cubicBezTo>
                <a:cubicBezTo>
                  <a:pt x="440968" y="270553"/>
                  <a:pt x="438867" y="294753"/>
                  <a:pt x="434118" y="318499"/>
                </a:cubicBezTo>
                <a:cubicBezTo>
                  <a:pt x="431994" y="329118"/>
                  <a:pt x="422648" y="338558"/>
                  <a:pt x="423844" y="349321"/>
                </a:cubicBezTo>
                <a:cubicBezTo>
                  <a:pt x="426236" y="370848"/>
                  <a:pt x="444393" y="410966"/>
                  <a:pt x="444393" y="410966"/>
                </a:cubicBezTo>
                <a:lnTo>
                  <a:pt x="434118" y="472611"/>
                </a:lnTo>
                <a:cubicBezTo>
                  <a:pt x="289040" y="533060"/>
                  <a:pt x="318648" y="472157"/>
                  <a:pt x="331377" y="421240"/>
                </a:cubicBezTo>
                <a:cubicBezTo>
                  <a:pt x="327952" y="397267"/>
                  <a:pt x="335970" y="368436"/>
                  <a:pt x="321103" y="349321"/>
                </a:cubicBezTo>
                <a:cubicBezTo>
                  <a:pt x="307805" y="332224"/>
                  <a:pt x="259458" y="328773"/>
                  <a:pt x="259458" y="328773"/>
                </a:cubicBezTo>
                <a:cubicBezTo>
                  <a:pt x="252608" y="321924"/>
                  <a:pt x="247812" y="312041"/>
                  <a:pt x="238909" y="308225"/>
                </a:cubicBezTo>
                <a:cubicBezTo>
                  <a:pt x="216006" y="298409"/>
                  <a:pt x="100333" y="288261"/>
                  <a:pt x="95071" y="287676"/>
                </a:cubicBezTo>
                <a:cubicBezTo>
                  <a:pt x="81372" y="280827"/>
                  <a:pt x="66227" y="276317"/>
                  <a:pt x="53975" y="267128"/>
                </a:cubicBezTo>
                <a:cubicBezTo>
                  <a:pt x="38476" y="255504"/>
                  <a:pt x="12878" y="226031"/>
                  <a:pt x="12878" y="226031"/>
                </a:cubicBezTo>
                <a:cubicBezTo>
                  <a:pt x="16303" y="191784"/>
                  <a:pt x="0" y="148757"/>
                  <a:pt x="23152" y="123290"/>
                </a:cubicBezTo>
                <a:cubicBezTo>
                  <a:pt x="44013" y="100343"/>
                  <a:pt x="85029" y="118115"/>
                  <a:pt x="115619" y="113016"/>
                </a:cubicBezTo>
                <a:cubicBezTo>
                  <a:pt x="126302" y="111235"/>
                  <a:pt x="142176" y="112695"/>
                  <a:pt x="146442" y="102741"/>
                </a:cubicBezTo>
                <a:cubicBezTo>
                  <a:pt x="154536" y="83854"/>
                  <a:pt x="134456" y="20548"/>
                  <a:pt x="136168" y="10274"/>
                </a:cubicBez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reeform 8">
            <a:extLst>
              <a:ext uri="{FF2B5EF4-FFF2-40B4-BE49-F238E27FC236}">
                <a16:creationId xmlns:a16="http://schemas.microsoft.com/office/drawing/2014/main" id="{54D01C77-9F10-4724-8FE6-361A5E4B5A99}"/>
              </a:ext>
            </a:extLst>
          </p:cNvPr>
          <p:cNvSpPr/>
          <p:nvPr/>
        </p:nvSpPr>
        <p:spPr>
          <a:xfrm>
            <a:off x="5251305" y="1810696"/>
            <a:ext cx="689184" cy="543517"/>
          </a:xfrm>
          <a:custGeom>
            <a:avLst/>
            <a:gdLst>
              <a:gd name="connsiteX0" fmla="*/ 310217 w 557212"/>
              <a:gd name="connsiteY0" fmla="*/ 6849 h 465638"/>
              <a:gd name="connsiteX1" fmla="*/ 320491 w 557212"/>
              <a:gd name="connsiteY1" fmla="*/ 58220 h 465638"/>
              <a:gd name="connsiteX2" fmla="*/ 474603 w 557212"/>
              <a:gd name="connsiteY2" fmla="*/ 68494 h 465638"/>
              <a:gd name="connsiteX3" fmla="*/ 505426 w 557212"/>
              <a:gd name="connsiteY3" fmla="*/ 78768 h 465638"/>
              <a:gd name="connsiteX4" fmla="*/ 525974 w 557212"/>
              <a:gd name="connsiteY4" fmla="*/ 109590 h 465638"/>
              <a:gd name="connsiteX5" fmla="*/ 546522 w 557212"/>
              <a:gd name="connsiteY5" fmla="*/ 243154 h 465638"/>
              <a:gd name="connsiteX6" fmla="*/ 536248 w 557212"/>
              <a:gd name="connsiteY6" fmla="*/ 325348 h 465638"/>
              <a:gd name="connsiteX7" fmla="*/ 474603 w 557212"/>
              <a:gd name="connsiteY7" fmla="*/ 304799 h 465638"/>
              <a:gd name="connsiteX8" fmla="*/ 464329 w 557212"/>
              <a:gd name="connsiteY8" fmla="*/ 376718 h 465638"/>
              <a:gd name="connsiteX9" fmla="*/ 525974 w 557212"/>
              <a:gd name="connsiteY9" fmla="*/ 386993 h 465638"/>
              <a:gd name="connsiteX10" fmla="*/ 484877 w 557212"/>
              <a:gd name="connsiteY10" fmla="*/ 407541 h 465638"/>
              <a:gd name="connsiteX11" fmla="*/ 433506 w 557212"/>
              <a:gd name="connsiteY11" fmla="*/ 417815 h 465638"/>
              <a:gd name="connsiteX12" fmla="*/ 289668 w 557212"/>
              <a:gd name="connsiteY12" fmla="*/ 407541 h 465638"/>
              <a:gd name="connsiteX13" fmla="*/ 269120 w 557212"/>
              <a:gd name="connsiteY13" fmla="*/ 376718 h 465638"/>
              <a:gd name="connsiteX14" fmla="*/ 186927 w 557212"/>
              <a:gd name="connsiteY14" fmla="*/ 356170 h 465638"/>
              <a:gd name="connsiteX15" fmla="*/ 176653 w 557212"/>
              <a:gd name="connsiteY15" fmla="*/ 325348 h 465638"/>
              <a:gd name="connsiteX16" fmla="*/ 135556 w 557212"/>
              <a:gd name="connsiteY16" fmla="*/ 253429 h 465638"/>
              <a:gd name="connsiteX17" fmla="*/ 32814 w 557212"/>
              <a:gd name="connsiteY17" fmla="*/ 243154 h 465638"/>
              <a:gd name="connsiteX18" fmla="*/ 135556 w 557212"/>
              <a:gd name="connsiteY18" fmla="*/ 202058 h 465638"/>
              <a:gd name="connsiteX19" fmla="*/ 145830 w 557212"/>
              <a:gd name="connsiteY19" fmla="*/ 130139 h 465638"/>
              <a:gd name="connsiteX20" fmla="*/ 258846 w 557212"/>
              <a:gd name="connsiteY20" fmla="*/ 119865 h 465638"/>
              <a:gd name="connsiteX21" fmla="*/ 279394 w 557212"/>
              <a:gd name="connsiteY21" fmla="*/ 99316 h 465638"/>
              <a:gd name="connsiteX22" fmla="*/ 320491 w 557212"/>
              <a:gd name="connsiteY22" fmla="*/ 17123 h 465638"/>
              <a:gd name="connsiteX23" fmla="*/ 310217 w 557212"/>
              <a:gd name="connsiteY23" fmla="*/ 6849 h 465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57212" h="465638">
                <a:moveTo>
                  <a:pt x="310217" y="6849"/>
                </a:moveTo>
                <a:cubicBezTo>
                  <a:pt x="310217" y="13698"/>
                  <a:pt x="304140" y="52088"/>
                  <a:pt x="320491" y="58220"/>
                </a:cubicBezTo>
                <a:cubicBezTo>
                  <a:pt x="368698" y="76298"/>
                  <a:pt x="423433" y="62809"/>
                  <a:pt x="474603" y="68494"/>
                </a:cubicBezTo>
                <a:cubicBezTo>
                  <a:pt x="485367" y="69690"/>
                  <a:pt x="495152" y="75343"/>
                  <a:pt x="505426" y="78768"/>
                </a:cubicBezTo>
                <a:cubicBezTo>
                  <a:pt x="512275" y="89042"/>
                  <a:pt x="522069" y="97876"/>
                  <a:pt x="525974" y="109590"/>
                </a:cubicBezTo>
                <a:cubicBezTo>
                  <a:pt x="529538" y="120281"/>
                  <a:pt x="545730" y="237613"/>
                  <a:pt x="546522" y="243154"/>
                </a:cubicBezTo>
                <a:cubicBezTo>
                  <a:pt x="543097" y="270552"/>
                  <a:pt x="557212" y="307379"/>
                  <a:pt x="536248" y="325348"/>
                </a:cubicBezTo>
                <a:cubicBezTo>
                  <a:pt x="519803" y="339444"/>
                  <a:pt x="474603" y="304799"/>
                  <a:pt x="474603" y="304799"/>
                </a:cubicBezTo>
                <a:cubicBezTo>
                  <a:pt x="456771" y="322632"/>
                  <a:pt x="424999" y="343007"/>
                  <a:pt x="464329" y="376718"/>
                </a:cubicBezTo>
                <a:cubicBezTo>
                  <a:pt x="480146" y="390275"/>
                  <a:pt x="505426" y="383568"/>
                  <a:pt x="525974" y="386993"/>
                </a:cubicBezTo>
                <a:cubicBezTo>
                  <a:pt x="506313" y="465638"/>
                  <a:pt x="533039" y="413561"/>
                  <a:pt x="484877" y="407541"/>
                </a:cubicBezTo>
                <a:cubicBezTo>
                  <a:pt x="467549" y="405375"/>
                  <a:pt x="450630" y="414390"/>
                  <a:pt x="433506" y="417815"/>
                </a:cubicBezTo>
                <a:cubicBezTo>
                  <a:pt x="385560" y="414390"/>
                  <a:pt x="336301" y="419199"/>
                  <a:pt x="289668" y="407541"/>
                </a:cubicBezTo>
                <a:cubicBezTo>
                  <a:pt x="277689" y="404546"/>
                  <a:pt x="278762" y="384432"/>
                  <a:pt x="269120" y="376718"/>
                </a:cubicBezTo>
                <a:cubicBezTo>
                  <a:pt x="258590" y="368294"/>
                  <a:pt x="189485" y="356682"/>
                  <a:pt x="186927" y="356170"/>
                </a:cubicBezTo>
                <a:cubicBezTo>
                  <a:pt x="183502" y="345896"/>
                  <a:pt x="179280" y="335854"/>
                  <a:pt x="176653" y="325348"/>
                </a:cubicBezTo>
                <a:cubicBezTo>
                  <a:pt x="168006" y="290761"/>
                  <a:pt x="178044" y="263234"/>
                  <a:pt x="135556" y="253429"/>
                </a:cubicBezTo>
                <a:cubicBezTo>
                  <a:pt x="102019" y="245690"/>
                  <a:pt x="67061" y="246579"/>
                  <a:pt x="32814" y="243154"/>
                </a:cubicBezTo>
                <a:cubicBezTo>
                  <a:pt x="64183" y="149047"/>
                  <a:pt x="0" y="310502"/>
                  <a:pt x="135556" y="202058"/>
                </a:cubicBezTo>
                <a:cubicBezTo>
                  <a:pt x="154466" y="186930"/>
                  <a:pt x="125681" y="143572"/>
                  <a:pt x="145830" y="130139"/>
                </a:cubicBezTo>
                <a:cubicBezTo>
                  <a:pt x="177304" y="109156"/>
                  <a:pt x="221174" y="123290"/>
                  <a:pt x="258846" y="119865"/>
                </a:cubicBezTo>
                <a:cubicBezTo>
                  <a:pt x="265695" y="113015"/>
                  <a:pt x="276331" y="108506"/>
                  <a:pt x="279394" y="99316"/>
                </a:cubicBezTo>
                <a:cubicBezTo>
                  <a:pt x="304726" y="23318"/>
                  <a:pt x="260645" y="32084"/>
                  <a:pt x="320491" y="17123"/>
                </a:cubicBezTo>
                <a:cubicBezTo>
                  <a:pt x="323813" y="16292"/>
                  <a:pt x="310217" y="0"/>
                  <a:pt x="310217" y="6849"/>
                </a:cubicBez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reeform 10">
            <a:extLst>
              <a:ext uri="{FF2B5EF4-FFF2-40B4-BE49-F238E27FC236}">
                <a16:creationId xmlns:a16="http://schemas.microsoft.com/office/drawing/2014/main" id="{9AC825E9-377F-4C2F-BC1B-58DF96B2438E}"/>
              </a:ext>
            </a:extLst>
          </p:cNvPr>
          <p:cNvSpPr/>
          <p:nvPr/>
        </p:nvSpPr>
        <p:spPr>
          <a:xfrm>
            <a:off x="5284670" y="1208853"/>
            <a:ext cx="552789" cy="617422"/>
          </a:xfrm>
          <a:custGeom>
            <a:avLst/>
            <a:gdLst>
              <a:gd name="connsiteX0" fmla="*/ 14974 w 446936"/>
              <a:gd name="connsiteY0" fmla="*/ 102741 h 528954"/>
              <a:gd name="connsiteX1" fmla="*/ 86893 w 446936"/>
              <a:gd name="connsiteY1" fmla="*/ 92467 h 528954"/>
              <a:gd name="connsiteX2" fmla="*/ 117716 w 446936"/>
              <a:gd name="connsiteY2" fmla="*/ 82193 h 528954"/>
              <a:gd name="connsiteX3" fmla="*/ 127990 w 446936"/>
              <a:gd name="connsiteY3" fmla="*/ 41096 h 528954"/>
              <a:gd name="connsiteX4" fmla="*/ 179361 w 446936"/>
              <a:gd name="connsiteY4" fmla="*/ 0 h 528954"/>
              <a:gd name="connsiteX5" fmla="*/ 210183 w 446936"/>
              <a:gd name="connsiteY5" fmla="*/ 30822 h 528954"/>
              <a:gd name="connsiteX6" fmla="*/ 220457 w 446936"/>
              <a:gd name="connsiteY6" fmla="*/ 61644 h 528954"/>
              <a:gd name="connsiteX7" fmla="*/ 261554 w 446936"/>
              <a:gd name="connsiteY7" fmla="*/ 71919 h 528954"/>
              <a:gd name="connsiteX8" fmla="*/ 323199 w 446936"/>
              <a:gd name="connsiteY8" fmla="*/ 92467 h 528954"/>
              <a:gd name="connsiteX9" fmla="*/ 354022 w 446936"/>
              <a:gd name="connsiteY9" fmla="*/ 102741 h 528954"/>
              <a:gd name="connsiteX10" fmla="*/ 374570 w 446936"/>
              <a:gd name="connsiteY10" fmla="*/ 133564 h 528954"/>
              <a:gd name="connsiteX11" fmla="*/ 425941 w 446936"/>
              <a:gd name="connsiteY11" fmla="*/ 174660 h 528954"/>
              <a:gd name="connsiteX12" fmla="*/ 446489 w 446936"/>
              <a:gd name="connsiteY12" fmla="*/ 205483 h 528954"/>
              <a:gd name="connsiteX13" fmla="*/ 436215 w 446936"/>
              <a:gd name="connsiteY13" fmla="*/ 246579 h 528954"/>
              <a:gd name="connsiteX14" fmla="*/ 374570 w 446936"/>
              <a:gd name="connsiteY14" fmla="*/ 267128 h 528954"/>
              <a:gd name="connsiteX15" fmla="*/ 354022 w 446936"/>
              <a:gd name="connsiteY15" fmla="*/ 380143 h 528954"/>
              <a:gd name="connsiteX16" fmla="*/ 343747 w 446936"/>
              <a:gd name="connsiteY16" fmla="*/ 421240 h 528954"/>
              <a:gd name="connsiteX17" fmla="*/ 292377 w 446936"/>
              <a:gd name="connsiteY17" fmla="*/ 472611 h 528954"/>
              <a:gd name="connsiteX18" fmla="*/ 282102 w 446936"/>
              <a:gd name="connsiteY18" fmla="*/ 503433 h 528954"/>
              <a:gd name="connsiteX19" fmla="*/ 220457 w 446936"/>
              <a:gd name="connsiteY19" fmla="*/ 493159 h 528954"/>
              <a:gd name="connsiteX20" fmla="*/ 210183 w 446936"/>
              <a:gd name="connsiteY20" fmla="*/ 462337 h 528954"/>
              <a:gd name="connsiteX21" fmla="*/ 199909 w 446936"/>
              <a:gd name="connsiteY21" fmla="*/ 400692 h 528954"/>
              <a:gd name="connsiteX22" fmla="*/ 148538 w 446936"/>
              <a:gd name="connsiteY22" fmla="*/ 390418 h 528954"/>
              <a:gd name="connsiteX23" fmla="*/ 86893 w 446936"/>
              <a:gd name="connsiteY23" fmla="*/ 297950 h 528954"/>
              <a:gd name="connsiteX24" fmla="*/ 66345 w 446936"/>
              <a:gd name="connsiteY24" fmla="*/ 267128 h 528954"/>
              <a:gd name="connsiteX25" fmla="*/ 14974 w 446936"/>
              <a:gd name="connsiteY25" fmla="*/ 256853 h 528954"/>
              <a:gd name="connsiteX26" fmla="*/ 14974 w 446936"/>
              <a:gd name="connsiteY26" fmla="*/ 102741 h 5289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446936" h="528954">
                <a:moveTo>
                  <a:pt x="14974" y="102741"/>
                </a:moveTo>
                <a:cubicBezTo>
                  <a:pt x="26961" y="75343"/>
                  <a:pt x="63147" y="97216"/>
                  <a:pt x="86893" y="92467"/>
                </a:cubicBezTo>
                <a:cubicBezTo>
                  <a:pt x="97513" y="90343"/>
                  <a:pt x="110950" y="90650"/>
                  <a:pt x="117716" y="82193"/>
                </a:cubicBezTo>
                <a:cubicBezTo>
                  <a:pt x="126537" y="71167"/>
                  <a:pt x="122428" y="54075"/>
                  <a:pt x="127990" y="41096"/>
                </a:cubicBezTo>
                <a:cubicBezTo>
                  <a:pt x="143480" y="4951"/>
                  <a:pt x="146529" y="10944"/>
                  <a:pt x="179361" y="0"/>
                </a:cubicBezTo>
                <a:cubicBezTo>
                  <a:pt x="189635" y="10274"/>
                  <a:pt x="202123" y="18733"/>
                  <a:pt x="210183" y="30822"/>
                </a:cubicBezTo>
                <a:cubicBezTo>
                  <a:pt x="216190" y="39833"/>
                  <a:pt x="212000" y="54879"/>
                  <a:pt x="220457" y="61644"/>
                </a:cubicBezTo>
                <a:cubicBezTo>
                  <a:pt x="231483" y="70465"/>
                  <a:pt x="248029" y="67861"/>
                  <a:pt x="261554" y="71919"/>
                </a:cubicBezTo>
                <a:cubicBezTo>
                  <a:pt x="282300" y="78143"/>
                  <a:pt x="302651" y="85618"/>
                  <a:pt x="323199" y="92467"/>
                </a:cubicBezTo>
                <a:lnTo>
                  <a:pt x="354022" y="102741"/>
                </a:lnTo>
                <a:cubicBezTo>
                  <a:pt x="360871" y="113015"/>
                  <a:pt x="365839" y="124832"/>
                  <a:pt x="374570" y="133564"/>
                </a:cubicBezTo>
                <a:cubicBezTo>
                  <a:pt x="427968" y="186963"/>
                  <a:pt x="385273" y="123825"/>
                  <a:pt x="425941" y="174660"/>
                </a:cubicBezTo>
                <a:cubicBezTo>
                  <a:pt x="433655" y="184302"/>
                  <a:pt x="439640" y="195209"/>
                  <a:pt x="446489" y="205483"/>
                </a:cubicBezTo>
                <a:cubicBezTo>
                  <a:pt x="443064" y="219182"/>
                  <a:pt x="446936" y="237390"/>
                  <a:pt x="436215" y="246579"/>
                </a:cubicBezTo>
                <a:cubicBezTo>
                  <a:pt x="419770" y="260675"/>
                  <a:pt x="374570" y="267128"/>
                  <a:pt x="374570" y="267128"/>
                </a:cubicBezTo>
                <a:cubicBezTo>
                  <a:pt x="352526" y="333259"/>
                  <a:pt x="373386" y="263964"/>
                  <a:pt x="354022" y="380143"/>
                </a:cubicBezTo>
                <a:cubicBezTo>
                  <a:pt x="351701" y="394072"/>
                  <a:pt x="351580" y="409491"/>
                  <a:pt x="343747" y="421240"/>
                </a:cubicBezTo>
                <a:cubicBezTo>
                  <a:pt x="330314" y="441389"/>
                  <a:pt x="292377" y="472611"/>
                  <a:pt x="292377" y="472611"/>
                </a:cubicBezTo>
                <a:cubicBezTo>
                  <a:pt x="288952" y="482885"/>
                  <a:pt x="289760" y="495775"/>
                  <a:pt x="282102" y="503433"/>
                </a:cubicBezTo>
                <a:cubicBezTo>
                  <a:pt x="256580" y="528954"/>
                  <a:pt x="240891" y="506781"/>
                  <a:pt x="220457" y="493159"/>
                </a:cubicBezTo>
                <a:cubicBezTo>
                  <a:pt x="217032" y="482885"/>
                  <a:pt x="212532" y="472909"/>
                  <a:pt x="210183" y="462337"/>
                </a:cubicBezTo>
                <a:cubicBezTo>
                  <a:pt x="205664" y="442001"/>
                  <a:pt x="213466" y="416509"/>
                  <a:pt x="199909" y="400692"/>
                </a:cubicBezTo>
                <a:cubicBezTo>
                  <a:pt x="188544" y="387433"/>
                  <a:pt x="165662" y="393843"/>
                  <a:pt x="148538" y="390418"/>
                </a:cubicBezTo>
                <a:cubicBezTo>
                  <a:pt x="124565" y="294525"/>
                  <a:pt x="155388" y="315073"/>
                  <a:pt x="86893" y="297950"/>
                </a:cubicBezTo>
                <a:cubicBezTo>
                  <a:pt x="80044" y="287676"/>
                  <a:pt x="77066" y="273254"/>
                  <a:pt x="66345" y="267128"/>
                </a:cubicBezTo>
                <a:cubicBezTo>
                  <a:pt x="51183" y="258464"/>
                  <a:pt x="20847" y="273298"/>
                  <a:pt x="14974" y="256853"/>
                </a:cubicBezTo>
                <a:cubicBezTo>
                  <a:pt x="0" y="214925"/>
                  <a:pt x="2988" y="130139"/>
                  <a:pt x="14974" y="102741"/>
                </a:cubicBez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 11">
            <a:extLst>
              <a:ext uri="{FF2B5EF4-FFF2-40B4-BE49-F238E27FC236}">
                <a16:creationId xmlns:a16="http://schemas.microsoft.com/office/drawing/2014/main" id="{32CC9576-1569-4DDB-BDAC-EADDF4D6FA9C}"/>
              </a:ext>
            </a:extLst>
          </p:cNvPr>
          <p:cNvSpPr/>
          <p:nvPr/>
        </p:nvSpPr>
        <p:spPr>
          <a:xfrm>
            <a:off x="4848479" y="1122986"/>
            <a:ext cx="815692" cy="725234"/>
          </a:xfrm>
          <a:custGeom>
            <a:avLst/>
            <a:gdLst>
              <a:gd name="connsiteX0" fmla="*/ 164386 w 659496"/>
              <a:gd name="connsiteY0" fmla="*/ 0 h 621318"/>
              <a:gd name="connsiteX1" fmla="*/ 205483 w 659496"/>
              <a:gd name="connsiteY1" fmla="*/ 82194 h 621318"/>
              <a:gd name="connsiteX2" fmla="*/ 267128 w 659496"/>
              <a:gd name="connsiteY2" fmla="*/ 102742 h 621318"/>
              <a:gd name="connsiteX3" fmla="*/ 297950 w 659496"/>
              <a:gd name="connsiteY3" fmla="*/ 123290 h 621318"/>
              <a:gd name="connsiteX4" fmla="*/ 339047 w 659496"/>
              <a:gd name="connsiteY4" fmla="*/ 174661 h 621318"/>
              <a:gd name="connsiteX5" fmla="*/ 349321 w 659496"/>
              <a:gd name="connsiteY5" fmla="*/ 226032 h 621318"/>
              <a:gd name="connsiteX6" fmla="*/ 400692 w 659496"/>
              <a:gd name="connsiteY6" fmla="*/ 236306 h 621318"/>
              <a:gd name="connsiteX7" fmla="*/ 421240 w 659496"/>
              <a:gd name="connsiteY7" fmla="*/ 267128 h 621318"/>
              <a:gd name="connsiteX8" fmla="*/ 441789 w 659496"/>
              <a:gd name="connsiteY8" fmla="*/ 359596 h 621318"/>
              <a:gd name="connsiteX9" fmla="*/ 503434 w 659496"/>
              <a:gd name="connsiteY9" fmla="*/ 400692 h 621318"/>
              <a:gd name="connsiteX10" fmla="*/ 544530 w 659496"/>
              <a:gd name="connsiteY10" fmla="*/ 410967 h 621318"/>
              <a:gd name="connsiteX11" fmla="*/ 575353 w 659496"/>
              <a:gd name="connsiteY11" fmla="*/ 503434 h 621318"/>
              <a:gd name="connsiteX12" fmla="*/ 585627 w 659496"/>
              <a:gd name="connsiteY12" fmla="*/ 534256 h 621318"/>
              <a:gd name="connsiteX13" fmla="*/ 606175 w 659496"/>
              <a:gd name="connsiteY13" fmla="*/ 565079 h 621318"/>
              <a:gd name="connsiteX14" fmla="*/ 616449 w 659496"/>
              <a:gd name="connsiteY14" fmla="*/ 595901 h 621318"/>
              <a:gd name="connsiteX15" fmla="*/ 647272 w 659496"/>
              <a:gd name="connsiteY15" fmla="*/ 616450 h 621318"/>
              <a:gd name="connsiteX16" fmla="*/ 544530 w 659496"/>
              <a:gd name="connsiteY16" fmla="*/ 606176 h 621318"/>
              <a:gd name="connsiteX17" fmla="*/ 482885 w 659496"/>
              <a:gd name="connsiteY17" fmla="*/ 575353 h 621318"/>
              <a:gd name="connsiteX18" fmla="*/ 452063 w 659496"/>
              <a:gd name="connsiteY18" fmla="*/ 595901 h 621318"/>
              <a:gd name="connsiteX19" fmla="*/ 390418 w 659496"/>
              <a:gd name="connsiteY19" fmla="*/ 554805 h 621318"/>
              <a:gd name="connsiteX20" fmla="*/ 359595 w 659496"/>
              <a:gd name="connsiteY20" fmla="*/ 544531 h 621318"/>
              <a:gd name="connsiteX21" fmla="*/ 318499 w 659496"/>
              <a:gd name="connsiteY21" fmla="*/ 523982 h 621318"/>
              <a:gd name="connsiteX22" fmla="*/ 256854 w 659496"/>
              <a:gd name="connsiteY22" fmla="*/ 421241 h 621318"/>
              <a:gd name="connsiteX23" fmla="*/ 236305 w 659496"/>
              <a:gd name="connsiteY23" fmla="*/ 441789 h 621318"/>
              <a:gd name="connsiteX24" fmla="*/ 143838 w 659496"/>
              <a:gd name="connsiteY24" fmla="*/ 421241 h 621318"/>
              <a:gd name="connsiteX25" fmla="*/ 51371 w 659496"/>
              <a:gd name="connsiteY25" fmla="*/ 349322 h 621318"/>
              <a:gd name="connsiteX26" fmla="*/ 30822 w 659496"/>
              <a:gd name="connsiteY26" fmla="*/ 318499 h 621318"/>
              <a:gd name="connsiteX27" fmla="*/ 0 w 659496"/>
              <a:gd name="connsiteY27" fmla="*/ 195209 h 621318"/>
              <a:gd name="connsiteX28" fmla="*/ 30822 w 659496"/>
              <a:gd name="connsiteY28" fmla="*/ 184935 h 621318"/>
              <a:gd name="connsiteX29" fmla="*/ 82193 w 659496"/>
              <a:gd name="connsiteY29" fmla="*/ 174661 h 621318"/>
              <a:gd name="connsiteX30" fmla="*/ 92467 w 659496"/>
              <a:gd name="connsiteY30" fmla="*/ 123290 h 621318"/>
              <a:gd name="connsiteX31" fmla="*/ 143838 w 659496"/>
              <a:gd name="connsiteY31" fmla="*/ 82194 h 621318"/>
              <a:gd name="connsiteX32" fmla="*/ 164386 w 659496"/>
              <a:gd name="connsiteY32" fmla="*/ 0 h 621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659496" h="621318">
                <a:moveTo>
                  <a:pt x="164386" y="0"/>
                </a:moveTo>
                <a:cubicBezTo>
                  <a:pt x="174660" y="0"/>
                  <a:pt x="176793" y="67849"/>
                  <a:pt x="205483" y="82194"/>
                </a:cubicBezTo>
                <a:cubicBezTo>
                  <a:pt x="224856" y="91881"/>
                  <a:pt x="267128" y="102742"/>
                  <a:pt x="267128" y="102742"/>
                </a:cubicBezTo>
                <a:cubicBezTo>
                  <a:pt x="277402" y="109591"/>
                  <a:pt x="290236" y="113648"/>
                  <a:pt x="297950" y="123290"/>
                </a:cubicBezTo>
                <a:cubicBezTo>
                  <a:pt x="354666" y="194184"/>
                  <a:pt x="250717" y="115775"/>
                  <a:pt x="339047" y="174661"/>
                </a:cubicBezTo>
                <a:cubicBezTo>
                  <a:pt x="342472" y="191785"/>
                  <a:pt x="336973" y="213684"/>
                  <a:pt x="349321" y="226032"/>
                </a:cubicBezTo>
                <a:cubicBezTo>
                  <a:pt x="361669" y="238380"/>
                  <a:pt x="385530" y="227642"/>
                  <a:pt x="400692" y="236306"/>
                </a:cubicBezTo>
                <a:cubicBezTo>
                  <a:pt x="411413" y="242432"/>
                  <a:pt x="414391" y="256854"/>
                  <a:pt x="421240" y="267128"/>
                </a:cubicBezTo>
                <a:cubicBezTo>
                  <a:pt x="428090" y="297951"/>
                  <a:pt x="429645" y="330450"/>
                  <a:pt x="441789" y="359596"/>
                </a:cubicBezTo>
                <a:cubicBezTo>
                  <a:pt x="453442" y="387562"/>
                  <a:pt x="478823" y="393660"/>
                  <a:pt x="503434" y="400692"/>
                </a:cubicBezTo>
                <a:cubicBezTo>
                  <a:pt x="517011" y="404571"/>
                  <a:pt x="530831" y="407542"/>
                  <a:pt x="544530" y="410967"/>
                </a:cubicBezTo>
                <a:lnTo>
                  <a:pt x="575353" y="503434"/>
                </a:lnTo>
                <a:cubicBezTo>
                  <a:pt x="578778" y="513708"/>
                  <a:pt x="579620" y="525245"/>
                  <a:pt x="585627" y="534256"/>
                </a:cubicBezTo>
                <a:cubicBezTo>
                  <a:pt x="592476" y="544530"/>
                  <a:pt x="600653" y="554034"/>
                  <a:pt x="606175" y="565079"/>
                </a:cubicBezTo>
                <a:cubicBezTo>
                  <a:pt x="611018" y="574765"/>
                  <a:pt x="609684" y="587444"/>
                  <a:pt x="616449" y="595901"/>
                </a:cubicBezTo>
                <a:cubicBezTo>
                  <a:pt x="624163" y="605543"/>
                  <a:pt x="659496" y="614704"/>
                  <a:pt x="647272" y="616450"/>
                </a:cubicBezTo>
                <a:cubicBezTo>
                  <a:pt x="613200" y="621318"/>
                  <a:pt x="578777" y="609601"/>
                  <a:pt x="544530" y="606176"/>
                </a:cubicBezTo>
                <a:cubicBezTo>
                  <a:pt x="533795" y="599019"/>
                  <a:pt x="499902" y="572517"/>
                  <a:pt x="482885" y="575353"/>
                </a:cubicBezTo>
                <a:cubicBezTo>
                  <a:pt x="470705" y="577383"/>
                  <a:pt x="462337" y="589052"/>
                  <a:pt x="452063" y="595901"/>
                </a:cubicBezTo>
                <a:cubicBezTo>
                  <a:pt x="326392" y="570767"/>
                  <a:pt x="445706" y="610092"/>
                  <a:pt x="390418" y="554805"/>
                </a:cubicBezTo>
                <a:cubicBezTo>
                  <a:pt x="382760" y="547147"/>
                  <a:pt x="369549" y="548797"/>
                  <a:pt x="359595" y="544531"/>
                </a:cubicBezTo>
                <a:cubicBezTo>
                  <a:pt x="345518" y="538498"/>
                  <a:pt x="332198" y="530832"/>
                  <a:pt x="318499" y="523982"/>
                </a:cubicBezTo>
                <a:cubicBezTo>
                  <a:pt x="310476" y="435732"/>
                  <a:pt x="343548" y="384087"/>
                  <a:pt x="256854" y="421241"/>
                </a:cubicBezTo>
                <a:cubicBezTo>
                  <a:pt x="247951" y="425057"/>
                  <a:pt x="243155" y="434940"/>
                  <a:pt x="236305" y="441789"/>
                </a:cubicBezTo>
                <a:cubicBezTo>
                  <a:pt x="219581" y="439002"/>
                  <a:pt x="165516" y="433284"/>
                  <a:pt x="143838" y="421241"/>
                </a:cubicBezTo>
                <a:cubicBezTo>
                  <a:pt x="108287" y="401490"/>
                  <a:pt x="77191" y="380306"/>
                  <a:pt x="51371" y="349322"/>
                </a:cubicBezTo>
                <a:cubicBezTo>
                  <a:pt x="43466" y="339836"/>
                  <a:pt x="37672" y="328773"/>
                  <a:pt x="30822" y="318499"/>
                </a:cubicBezTo>
                <a:cubicBezTo>
                  <a:pt x="3687" y="237091"/>
                  <a:pt x="13835" y="278219"/>
                  <a:pt x="0" y="195209"/>
                </a:cubicBezTo>
                <a:cubicBezTo>
                  <a:pt x="10274" y="191784"/>
                  <a:pt x="20316" y="187562"/>
                  <a:pt x="30822" y="184935"/>
                </a:cubicBezTo>
                <a:cubicBezTo>
                  <a:pt x="47763" y="180700"/>
                  <a:pt x="69845" y="187009"/>
                  <a:pt x="82193" y="174661"/>
                </a:cubicBezTo>
                <a:cubicBezTo>
                  <a:pt x="94541" y="162313"/>
                  <a:pt x="85588" y="139341"/>
                  <a:pt x="92467" y="123290"/>
                </a:cubicBezTo>
                <a:cubicBezTo>
                  <a:pt x="98322" y="109628"/>
                  <a:pt x="134817" y="88208"/>
                  <a:pt x="143838" y="82194"/>
                </a:cubicBezTo>
                <a:cubicBezTo>
                  <a:pt x="156534" y="44106"/>
                  <a:pt x="154112" y="0"/>
                  <a:pt x="164386" y="0"/>
                </a:cubicBez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D8A857C-0325-49A3-B610-371E4FD79C53}"/>
              </a:ext>
            </a:extLst>
          </p:cNvPr>
          <p:cNvSpPr txBox="1"/>
          <p:nvPr/>
        </p:nvSpPr>
        <p:spPr>
          <a:xfrm>
            <a:off x="870448" y="1926194"/>
            <a:ext cx="2733173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latin typeface="NikoshBAN" pitchFamily="2" charset="0"/>
                <a:cs typeface="NikoshBAN" pitchFamily="2" charset="0"/>
              </a:rPr>
              <a:t>তোমরা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পার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বাংলাদেশের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অঞ্চল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খরা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প্রবণ</a:t>
            </a:r>
            <a:r>
              <a:rPr lang="bn-BD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1C09CA6-0861-41B8-B18A-43A2F5425F8D}"/>
              </a:ext>
            </a:extLst>
          </p:cNvPr>
          <p:cNvSpPr txBox="1"/>
          <p:nvPr/>
        </p:nvSpPr>
        <p:spPr>
          <a:xfrm>
            <a:off x="1275950" y="5078329"/>
            <a:ext cx="96132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>
                <a:latin typeface="NikoshBAN" pitchFamily="2" charset="0"/>
                <a:cs typeface="NikoshBAN" pitchFamily="2" charset="0"/>
              </a:rPr>
              <a:t>খরাপ্রবণ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অঞ্চলগুলো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বিভাগে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অবস্থিত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3B5A771-A525-46B1-8A39-0B5561ADB31F}"/>
              </a:ext>
            </a:extLst>
          </p:cNvPr>
          <p:cNvSpPr txBox="1"/>
          <p:nvPr/>
        </p:nvSpPr>
        <p:spPr>
          <a:xfrm>
            <a:off x="1903029" y="5528118"/>
            <a:ext cx="88592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>
                <a:latin typeface="NikoshBAN" pitchFamily="2" charset="0"/>
                <a:cs typeface="NikoshBAN" pitchFamily="2" charset="0"/>
              </a:rPr>
              <a:t>খরাপ্রবণ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অঞ্চলগুলো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রাজশাহী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রংপুর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বিভাগে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অবস্থিত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0063248-3CF2-401D-AE89-D08318F5EF01}"/>
              </a:ext>
            </a:extLst>
          </p:cNvPr>
          <p:cNvSpPr txBox="1"/>
          <p:nvPr/>
        </p:nvSpPr>
        <p:spPr>
          <a:xfrm>
            <a:off x="8654114" y="1039729"/>
            <a:ext cx="1696453" cy="52322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rgbClr val="66FF3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800" dirty="0">
                <a:latin typeface="NikoshBAN" pitchFamily="2" charset="0"/>
                <a:cs typeface="NikoshBAN" pitchFamily="2" charset="0"/>
              </a:rPr>
              <a:t>রংপুর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B3E81A9-1DF3-4262-9822-40C79D6EB15E}"/>
              </a:ext>
            </a:extLst>
          </p:cNvPr>
          <p:cNvSpPr txBox="1"/>
          <p:nvPr/>
        </p:nvSpPr>
        <p:spPr>
          <a:xfrm>
            <a:off x="8654114" y="2040509"/>
            <a:ext cx="1696453" cy="52322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rgbClr val="66FF3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800" dirty="0">
                <a:latin typeface="NikoshBAN" pitchFamily="2" charset="0"/>
                <a:cs typeface="NikoshBAN" pitchFamily="2" charset="0"/>
              </a:rPr>
              <a:t>দিনাজপুর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58BB910-F90D-42F4-AC13-CA686E9003F0}"/>
              </a:ext>
            </a:extLst>
          </p:cNvPr>
          <p:cNvSpPr txBox="1"/>
          <p:nvPr/>
        </p:nvSpPr>
        <p:spPr>
          <a:xfrm>
            <a:off x="8654114" y="2954909"/>
            <a:ext cx="1696453" cy="52322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rgbClr val="66FF3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800" dirty="0">
                <a:latin typeface="NikoshBAN" pitchFamily="2" charset="0"/>
                <a:cs typeface="NikoshBAN" pitchFamily="2" charset="0"/>
              </a:rPr>
              <a:t>রাজশাহী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53D6F34-C431-4A3D-8578-0B4D3F9DB240}"/>
              </a:ext>
            </a:extLst>
          </p:cNvPr>
          <p:cNvSpPr txBox="1"/>
          <p:nvPr/>
        </p:nvSpPr>
        <p:spPr>
          <a:xfrm>
            <a:off x="8654114" y="4011529"/>
            <a:ext cx="1696453" cy="52322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rgbClr val="66FF3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800" dirty="0">
                <a:latin typeface="NikoshBAN" pitchFamily="2" charset="0"/>
                <a:cs typeface="NikoshBAN" pitchFamily="2" charset="0"/>
              </a:rPr>
              <a:t>বগুড়া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Frame 13">
            <a:extLst>
              <a:ext uri="{FF2B5EF4-FFF2-40B4-BE49-F238E27FC236}">
                <a16:creationId xmlns:a16="http://schemas.microsoft.com/office/drawing/2014/main" id="{93F9D969-F7D1-480E-B883-7285A34D72A1}"/>
              </a:ext>
            </a:extLst>
          </p:cNvPr>
          <p:cNvSpPr/>
          <p:nvPr/>
        </p:nvSpPr>
        <p:spPr>
          <a:xfrm>
            <a:off x="397042" y="397042"/>
            <a:ext cx="11309683" cy="6003757"/>
          </a:xfrm>
          <a:prstGeom prst="frame">
            <a:avLst>
              <a:gd name="adj1" fmla="val 1418"/>
            </a:avLst>
          </a:prstGeom>
          <a:blipFill>
            <a:blip r:embed="rId3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603650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7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/>
      <p:bldP spid="8" grpId="0"/>
      <p:bldP spid="8" grpId="1"/>
      <p:bldP spid="9" grpId="0"/>
      <p:bldP spid="10" grpId="0" animBg="1"/>
      <p:bldP spid="11" grpId="0" animBg="1"/>
      <p:bldP spid="12" grpId="0" animBg="1"/>
      <p:bldP spid="1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Predefined Process 1">
            <a:extLst>
              <a:ext uri="{FF2B5EF4-FFF2-40B4-BE49-F238E27FC236}">
                <a16:creationId xmlns:a16="http://schemas.microsoft.com/office/drawing/2014/main" id="{CCEF705B-0C77-4568-94B2-998EB3651793}"/>
              </a:ext>
            </a:extLst>
          </p:cNvPr>
          <p:cNvSpPr/>
          <p:nvPr/>
        </p:nvSpPr>
        <p:spPr>
          <a:xfrm>
            <a:off x="1" y="0"/>
            <a:ext cx="12192000" cy="7150308"/>
          </a:xfrm>
          <a:prstGeom prst="flowChartPredefined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9AFDFCC8-853B-4C7F-969E-EDE37EE72304}"/>
              </a:ext>
            </a:extLst>
          </p:cNvPr>
          <p:cNvSpPr/>
          <p:nvPr/>
        </p:nvSpPr>
        <p:spPr>
          <a:xfrm>
            <a:off x="149902" y="0"/>
            <a:ext cx="6580682" cy="4167266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C017315-7B79-4AF4-B3AC-E37F9BEC6577}"/>
              </a:ext>
            </a:extLst>
          </p:cNvPr>
          <p:cNvSpPr txBox="1"/>
          <p:nvPr/>
        </p:nvSpPr>
        <p:spPr>
          <a:xfrm>
            <a:off x="344774" y="1558977"/>
            <a:ext cx="62059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latin typeface="NikoshBAN" pitchFamily="2" charset="0"/>
                <a:cs typeface="NikoshBAN" pitchFamily="2" charset="0"/>
              </a:rPr>
              <a:t>বাংলাদেশের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অঞ্চল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খরা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প্রবণ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7" name="Speech Bubble: Oval 6">
            <a:extLst>
              <a:ext uri="{FF2B5EF4-FFF2-40B4-BE49-F238E27FC236}">
                <a16:creationId xmlns:a16="http://schemas.microsoft.com/office/drawing/2014/main" id="{9FF93F39-105B-43FC-B5D4-02F88C99BB2A}"/>
              </a:ext>
            </a:extLst>
          </p:cNvPr>
          <p:cNvSpPr/>
          <p:nvPr/>
        </p:nvSpPr>
        <p:spPr>
          <a:xfrm rot="2366401">
            <a:off x="7199941" y="-357700"/>
            <a:ext cx="4632516" cy="5797063"/>
          </a:xfrm>
          <a:prstGeom prst="wedgeEllipseCallout">
            <a:avLst/>
          </a:prstGeom>
          <a:solidFill>
            <a:srgbClr val="E0CED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0036B91-2AFB-4D75-AE16-F38C3D25E5CA}"/>
              </a:ext>
            </a:extLst>
          </p:cNvPr>
          <p:cNvSpPr txBox="1"/>
          <p:nvPr/>
        </p:nvSpPr>
        <p:spPr>
          <a:xfrm>
            <a:off x="7389347" y="1558977"/>
            <a:ext cx="499752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খরাপ্রবণ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অ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ঞ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চ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লগুলো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হ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ল  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জ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শাহী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, র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ং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ু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র, 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াজপুর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বগুড়া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। 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Speech Bubble: Rectangle with Corners Rounded 9">
            <a:extLst>
              <a:ext uri="{FF2B5EF4-FFF2-40B4-BE49-F238E27FC236}">
                <a16:creationId xmlns:a16="http://schemas.microsoft.com/office/drawing/2014/main" id="{EAECCC8C-A716-48FA-97EB-7DFE26C68403}"/>
              </a:ext>
            </a:extLst>
          </p:cNvPr>
          <p:cNvSpPr/>
          <p:nvPr/>
        </p:nvSpPr>
        <p:spPr>
          <a:xfrm>
            <a:off x="149902" y="3737351"/>
            <a:ext cx="6310859" cy="2821788"/>
          </a:xfrm>
          <a:prstGeom prst="wedgeRoundRectCallou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951587A-EC8B-4BCD-8C1A-F2FA79DEC80C}"/>
              </a:ext>
            </a:extLst>
          </p:cNvPr>
          <p:cNvSpPr txBox="1"/>
          <p:nvPr/>
        </p:nvSpPr>
        <p:spPr>
          <a:xfrm>
            <a:off x="-781641" y="5037896"/>
            <a:ext cx="759920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জেলাগুল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ো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জ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শাহী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রংপুর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বিভাগে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অবস্থিত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7157697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997B9B5-6A45-4D9C-9E0C-BBDBCDFA31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43646"/>
            <a:ext cx="7570033" cy="444161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5B66292-64B1-4676-81A4-473387B55F6F}"/>
              </a:ext>
            </a:extLst>
          </p:cNvPr>
          <p:cNvSpPr txBox="1"/>
          <p:nvPr/>
        </p:nvSpPr>
        <p:spPr>
          <a:xfrm>
            <a:off x="2839740" y="4204244"/>
            <a:ext cx="29080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3600" dirty="0"/>
          </a:p>
        </p:txBody>
      </p:sp>
      <p:sp>
        <p:nvSpPr>
          <p:cNvPr id="8" name="Thought Bubble: Cloud 7">
            <a:extLst>
              <a:ext uri="{FF2B5EF4-FFF2-40B4-BE49-F238E27FC236}">
                <a16:creationId xmlns:a16="http://schemas.microsoft.com/office/drawing/2014/main" id="{15AD538A-935F-4D1C-A790-2D3959CBB196}"/>
              </a:ext>
            </a:extLst>
          </p:cNvPr>
          <p:cNvSpPr/>
          <p:nvPr/>
        </p:nvSpPr>
        <p:spPr>
          <a:xfrm rot="21183311">
            <a:off x="8738945" y="797030"/>
            <a:ext cx="3537679" cy="2098561"/>
          </a:xfrm>
          <a:prstGeom prst="cloudCallou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lowchart: Collate 9">
            <a:extLst>
              <a:ext uri="{FF2B5EF4-FFF2-40B4-BE49-F238E27FC236}">
                <a16:creationId xmlns:a16="http://schemas.microsoft.com/office/drawing/2014/main" id="{59C80112-0AFA-45C3-9CF1-2F237F4878EA}"/>
              </a:ext>
            </a:extLst>
          </p:cNvPr>
          <p:cNvSpPr/>
          <p:nvPr/>
        </p:nvSpPr>
        <p:spPr>
          <a:xfrm>
            <a:off x="9888827" y="2549838"/>
            <a:ext cx="618958" cy="2510917"/>
          </a:xfrm>
          <a:prstGeom prst="flowChartCollat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Explosion: 14 Points 10">
            <a:extLst>
              <a:ext uri="{FF2B5EF4-FFF2-40B4-BE49-F238E27FC236}">
                <a16:creationId xmlns:a16="http://schemas.microsoft.com/office/drawing/2014/main" id="{676D1073-C4FB-477C-BCDF-E16B10021E9D}"/>
              </a:ext>
            </a:extLst>
          </p:cNvPr>
          <p:cNvSpPr/>
          <p:nvPr/>
        </p:nvSpPr>
        <p:spPr>
          <a:xfrm>
            <a:off x="9335941" y="1896312"/>
            <a:ext cx="1738859" cy="1040142"/>
          </a:xfrm>
          <a:prstGeom prst="irregularSeal2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Explosion: 14 Points 11">
            <a:extLst>
              <a:ext uri="{FF2B5EF4-FFF2-40B4-BE49-F238E27FC236}">
                <a16:creationId xmlns:a16="http://schemas.microsoft.com/office/drawing/2014/main" id="{623466C2-FE8D-460D-87C9-247989CBF241}"/>
              </a:ext>
            </a:extLst>
          </p:cNvPr>
          <p:cNvSpPr/>
          <p:nvPr/>
        </p:nvSpPr>
        <p:spPr>
          <a:xfrm>
            <a:off x="8319950" y="430727"/>
            <a:ext cx="1738859" cy="1040142"/>
          </a:xfrm>
          <a:prstGeom prst="irregularSeal2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Explosion: 14 Points 12">
            <a:extLst>
              <a:ext uri="{FF2B5EF4-FFF2-40B4-BE49-F238E27FC236}">
                <a16:creationId xmlns:a16="http://schemas.microsoft.com/office/drawing/2014/main" id="{19174378-B1BE-4E39-9F01-95E03EE8E959}"/>
              </a:ext>
            </a:extLst>
          </p:cNvPr>
          <p:cNvSpPr/>
          <p:nvPr/>
        </p:nvSpPr>
        <p:spPr>
          <a:xfrm>
            <a:off x="6185478" y="190252"/>
            <a:ext cx="1738859" cy="1040142"/>
          </a:xfrm>
          <a:prstGeom prst="irregularSeal2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Explosion: 14 Points 13">
            <a:extLst>
              <a:ext uri="{FF2B5EF4-FFF2-40B4-BE49-F238E27FC236}">
                <a16:creationId xmlns:a16="http://schemas.microsoft.com/office/drawing/2014/main" id="{E4FE7503-0444-4BF1-88AC-8ACAE32939E4}"/>
              </a:ext>
            </a:extLst>
          </p:cNvPr>
          <p:cNvSpPr/>
          <p:nvPr/>
        </p:nvSpPr>
        <p:spPr>
          <a:xfrm>
            <a:off x="7518114" y="-183222"/>
            <a:ext cx="1738859" cy="1040142"/>
          </a:xfrm>
          <a:prstGeom prst="irregularSeal2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Explosion: 14 Points 14">
            <a:extLst>
              <a:ext uri="{FF2B5EF4-FFF2-40B4-BE49-F238E27FC236}">
                <a16:creationId xmlns:a16="http://schemas.microsoft.com/office/drawing/2014/main" id="{BB528807-76AD-49DB-9482-193D7AB0ACEE}"/>
              </a:ext>
            </a:extLst>
          </p:cNvPr>
          <p:cNvSpPr/>
          <p:nvPr/>
        </p:nvSpPr>
        <p:spPr>
          <a:xfrm>
            <a:off x="6169232" y="1115610"/>
            <a:ext cx="1738859" cy="1040142"/>
          </a:xfrm>
          <a:prstGeom prst="irregularSeal2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Explosion: 14 Points 15">
            <a:extLst>
              <a:ext uri="{FF2B5EF4-FFF2-40B4-BE49-F238E27FC236}">
                <a16:creationId xmlns:a16="http://schemas.microsoft.com/office/drawing/2014/main" id="{A429A1CA-9AAD-48EA-9E7A-08A5F9C1D9B0}"/>
              </a:ext>
            </a:extLst>
          </p:cNvPr>
          <p:cNvSpPr/>
          <p:nvPr/>
        </p:nvSpPr>
        <p:spPr>
          <a:xfrm>
            <a:off x="10137647" y="3236161"/>
            <a:ext cx="1738859" cy="1040142"/>
          </a:xfrm>
          <a:prstGeom prst="irregularSeal2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Explosion: 14 Points 16">
            <a:extLst>
              <a:ext uri="{FF2B5EF4-FFF2-40B4-BE49-F238E27FC236}">
                <a16:creationId xmlns:a16="http://schemas.microsoft.com/office/drawing/2014/main" id="{4F920881-2BFD-4000-82BC-A1B281AD894B}"/>
              </a:ext>
            </a:extLst>
          </p:cNvPr>
          <p:cNvSpPr/>
          <p:nvPr/>
        </p:nvSpPr>
        <p:spPr>
          <a:xfrm>
            <a:off x="7689993" y="1482982"/>
            <a:ext cx="1738859" cy="1040142"/>
          </a:xfrm>
          <a:prstGeom prst="irregularSeal2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Explosion: 14 Points 17">
            <a:extLst>
              <a:ext uri="{FF2B5EF4-FFF2-40B4-BE49-F238E27FC236}">
                <a16:creationId xmlns:a16="http://schemas.microsoft.com/office/drawing/2014/main" id="{87ECFBEA-EBD8-4E2E-964F-EE3578377E42}"/>
              </a:ext>
            </a:extLst>
          </p:cNvPr>
          <p:cNvSpPr/>
          <p:nvPr/>
        </p:nvSpPr>
        <p:spPr>
          <a:xfrm>
            <a:off x="9248951" y="1179268"/>
            <a:ext cx="1738859" cy="1040142"/>
          </a:xfrm>
          <a:prstGeom prst="irregularSeal2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Explosion: 14 Points 18">
            <a:extLst>
              <a:ext uri="{FF2B5EF4-FFF2-40B4-BE49-F238E27FC236}">
                <a16:creationId xmlns:a16="http://schemas.microsoft.com/office/drawing/2014/main" id="{75FEE9EC-57A6-4666-AB6F-9DBD92AEC999}"/>
              </a:ext>
            </a:extLst>
          </p:cNvPr>
          <p:cNvSpPr/>
          <p:nvPr/>
        </p:nvSpPr>
        <p:spPr>
          <a:xfrm>
            <a:off x="6865647" y="1737957"/>
            <a:ext cx="1738859" cy="1040142"/>
          </a:xfrm>
          <a:prstGeom prst="irregularSeal2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Explosion: 14 Points 19">
            <a:extLst>
              <a:ext uri="{FF2B5EF4-FFF2-40B4-BE49-F238E27FC236}">
                <a16:creationId xmlns:a16="http://schemas.microsoft.com/office/drawing/2014/main" id="{B5CC07F4-1E47-462C-AF0F-F594FA97D62E}"/>
              </a:ext>
            </a:extLst>
          </p:cNvPr>
          <p:cNvSpPr/>
          <p:nvPr/>
        </p:nvSpPr>
        <p:spPr>
          <a:xfrm>
            <a:off x="7530387" y="2166545"/>
            <a:ext cx="1738859" cy="1040142"/>
          </a:xfrm>
          <a:prstGeom prst="irregularSeal2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Explosion: 14 Points 20">
            <a:extLst>
              <a:ext uri="{FF2B5EF4-FFF2-40B4-BE49-F238E27FC236}">
                <a16:creationId xmlns:a16="http://schemas.microsoft.com/office/drawing/2014/main" id="{4FADC212-A6DE-4DE1-B44B-5A9AF5047ED2}"/>
              </a:ext>
            </a:extLst>
          </p:cNvPr>
          <p:cNvSpPr/>
          <p:nvPr/>
        </p:nvSpPr>
        <p:spPr>
          <a:xfrm>
            <a:off x="7188659" y="673753"/>
            <a:ext cx="1738859" cy="1040142"/>
          </a:xfrm>
          <a:prstGeom prst="irregularSeal2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Diagonal Stripe 21">
            <a:extLst>
              <a:ext uri="{FF2B5EF4-FFF2-40B4-BE49-F238E27FC236}">
                <a16:creationId xmlns:a16="http://schemas.microsoft.com/office/drawing/2014/main" id="{09EBC8C2-51D6-4A4A-A853-D371AD7D61AF}"/>
              </a:ext>
            </a:extLst>
          </p:cNvPr>
          <p:cNvSpPr/>
          <p:nvPr/>
        </p:nvSpPr>
        <p:spPr>
          <a:xfrm rot="10197949">
            <a:off x="7753424" y="1285165"/>
            <a:ext cx="609328" cy="3977005"/>
          </a:xfrm>
          <a:prstGeom prst="diagStri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3" name="Diagonal Stripe 22">
            <a:extLst>
              <a:ext uri="{FF2B5EF4-FFF2-40B4-BE49-F238E27FC236}">
                <a16:creationId xmlns:a16="http://schemas.microsoft.com/office/drawing/2014/main" id="{A20150DE-6F60-452A-9BA9-A3379DD39D4C}"/>
              </a:ext>
            </a:extLst>
          </p:cNvPr>
          <p:cNvSpPr/>
          <p:nvPr/>
        </p:nvSpPr>
        <p:spPr>
          <a:xfrm rot="8571086">
            <a:off x="7586782" y="1274994"/>
            <a:ext cx="232663" cy="2061554"/>
          </a:xfrm>
          <a:prstGeom prst="diagStri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4" name="Diagonal Stripe 23">
            <a:extLst>
              <a:ext uri="{FF2B5EF4-FFF2-40B4-BE49-F238E27FC236}">
                <a16:creationId xmlns:a16="http://schemas.microsoft.com/office/drawing/2014/main" id="{1C6C04B0-3805-4357-8377-883251718DEB}"/>
              </a:ext>
            </a:extLst>
          </p:cNvPr>
          <p:cNvSpPr/>
          <p:nvPr/>
        </p:nvSpPr>
        <p:spPr>
          <a:xfrm rot="8840935">
            <a:off x="7575297" y="540100"/>
            <a:ext cx="240006" cy="2510917"/>
          </a:xfrm>
          <a:prstGeom prst="diagStri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5" name="Diagonal Stripe 24">
            <a:extLst>
              <a:ext uri="{FF2B5EF4-FFF2-40B4-BE49-F238E27FC236}">
                <a16:creationId xmlns:a16="http://schemas.microsoft.com/office/drawing/2014/main" id="{47D9C0A5-6114-4301-8CEF-7E75C97DB7F8}"/>
              </a:ext>
            </a:extLst>
          </p:cNvPr>
          <p:cNvSpPr/>
          <p:nvPr/>
        </p:nvSpPr>
        <p:spPr>
          <a:xfrm rot="10800000">
            <a:off x="8147538" y="514652"/>
            <a:ext cx="240006" cy="2510917"/>
          </a:xfrm>
          <a:prstGeom prst="diagStri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6" name="Diagonal Stripe 25">
            <a:extLst>
              <a:ext uri="{FF2B5EF4-FFF2-40B4-BE49-F238E27FC236}">
                <a16:creationId xmlns:a16="http://schemas.microsoft.com/office/drawing/2014/main" id="{A6983F27-3F38-4843-88E8-7AF4F9C76A39}"/>
              </a:ext>
            </a:extLst>
          </p:cNvPr>
          <p:cNvSpPr/>
          <p:nvPr/>
        </p:nvSpPr>
        <p:spPr>
          <a:xfrm rot="11759993">
            <a:off x="8477636" y="682608"/>
            <a:ext cx="240006" cy="2510917"/>
          </a:xfrm>
          <a:prstGeom prst="diagStri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7" name="Star: 32 Points 26">
            <a:extLst>
              <a:ext uri="{FF2B5EF4-FFF2-40B4-BE49-F238E27FC236}">
                <a16:creationId xmlns:a16="http://schemas.microsoft.com/office/drawing/2014/main" id="{1AFFC1FC-8DD5-47E9-9999-D6F38D3AB266}"/>
              </a:ext>
            </a:extLst>
          </p:cNvPr>
          <p:cNvSpPr/>
          <p:nvPr/>
        </p:nvSpPr>
        <p:spPr>
          <a:xfrm>
            <a:off x="9514459" y="76786"/>
            <a:ext cx="1292944" cy="1040142"/>
          </a:xfrm>
          <a:prstGeom prst="star32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8" name="Teardrop 27">
            <a:extLst>
              <a:ext uri="{FF2B5EF4-FFF2-40B4-BE49-F238E27FC236}">
                <a16:creationId xmlns:a16="http://schemas.microsoft.com/office/drawing/2014/main" id="{BD9F817E-8F24-4AA0-8616-36FFCDF8DF44}"/>
              </a:ext>
            </a:extLst>
          </p:cNvPr>
          <p:cNvSpPr/>
          <p:nvPr/>
        </p:nvSpPr>
        <p:spPr>
          <a:xfrm>
            <a:off x="7937334" y="2836435"/>
            <a:ext cx="364133" cy="361191"/>
          </a:xfrm>
          <a:prstGeom prst="teardrop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ibbon: Curved and Tilted Up 30">
            <a:extLst>
              <a:ext uri="{FF2B5EF4-FFF2-40B4-BE49-F238E27FC236}">
                <a16:creationId xmlns:a16="http://schemas.microsoft.com/office/drawing/2014/main" id="{0A4283BD-A5BB-43A9-93BC-5DF74C92758F}"/>
              </a:ext>
            </a:extLst>
          </p:cNvPr>
          <p:cNvSpPr/>
          <p:nvPr/>
        </p:nvSpPr>
        <p:spPr>
          <a:xfrm>
            <a:off x="7937334" y="5060755"/>
            <a:ext cx="2603566" cy="1678704"/>
          </a:xfrm>
          <a:prstGeom prst="ellipseRibbon2">
            <a:avLst>
              <a:gd name="adj1" fmla="val 0"/>
              <a:gd name="adj2" fmla="val 50000"/>
              <a:gd name="adj3" fmla="val 125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Lightning Bolt 2">
            <a:extLst>
              <a:ext uri="{FF2B5EF4-FFF2-40B4-BE49-F238E27FC236}">
                <a16:creationId xmlns:a16="http://schemas.microsoft.com/office/drawing/2014/main" id="{ABF0B310-7191-443C-A7E1-ED05AB041844}"/>
              </a:ext>
            </a:extLst>
          </p:cNvPr>
          <p:cNvSpPr/>
          <p:nvPr/>
        </p:nvSpPr>
        <p:spPr>
          <a:xfrm rot="11308789">
            <a:off x="10968593" y="2784068"/>
            <a:ext cx="430846" cy="3663052"/>
          </a:xfrm>
          <a:prstGeom prst="lightningBol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Lightning Bolt 28">
            <a:extLst>
              <a:ext uri="{FF2B5EF4-FFF2-40B4-BE49-F238E27FC236}">
                <a16:creationId xmlns:a16="http://schemas.microsoft.com/office/drawing/2014/main" id="{725BC3B5-D272-410E-8EBC-22E1025B1EB6}"/>
              </a:ext>
            </a:extLst>
          </p:cNvPr>
          <p:cNvSpPr/>
          <p:nvPr/>
        </p:nvSpPr>
        <p:spPr>
          <a:xfrm rot="11308789">
            <a:off x="10775508" y="3196971"/>
            <a:ext cx="430846" cy="3663052"/>
          </a:xfrm>
          <a:prstGeom prst="lightningBol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Lightning Bolt 29">
            <a:extLst>
              <a:ext uri="{FF2B5EF4-FFF2-40B4-BE49-F238E27FC236}">
                <a16:creationId xmlns:a16="http://schemas.microsoft.com/office/drawing/2014/main" id="{DC324894-B62F-4DE3-822E-6EEC0F4B5DE7}"/>
              </a:ext>
            </a:extLst>
          </p:cNvPr>
          <p:cNvSpPr/>
          <p:nvPr/>
        </p:nvSpPr>
        <p:spPr>
          <a:xfrm rot="11308789">
            <a:off x="10614301" y="3134974"/>
            <a:ext cx="430846" cy="3663052"/>
          </a:xfrm>
          <a:prstGeom prst="lightningBol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Lightning Bolt 31">
            <a:extLst>
              <a:ext uri="{FF2B5EF4-FFF2-40B4-BE49-F238E27FC236}">
                <a16:creationId xmlns:a16="http://schemas.microsoft.com/office/drawing/2014/main" id="{0E26880C-4AC8-41B0-BBF3-0ADBF7C7834D}"/>
              </a:ext>
            </a:extLst>
          </p:cNvPr>
          <p:cNvSpPr/>
          <p:nvPr/>
        </p:nvSpPr>
        <p:spPr>
          <a:xfrm rot="11308789">
            <a:off x="10422363" y="3024914"/>
            <a:ext cx="430846" cy="3663052"/>
          </a:xfrm>
          <a:prstGeom prst="lightningBol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Lightning Bolt 32">
            <a:extLst>
              <a:ext uri="{FF2B5EF4-FFF2-40B4-BE49-F238E27FC236}">
                <a16:creationId xmlns:a16="http://schemas.microsoft.com/office/drawing/2014/main" id="{5A47276F-72E8-4735-9394-93FFBE4040DD}"/>
              </a:ext>
            </a:extLst>
          </p:cNvPr>
          <p:cNvSpPr/>
          <p:nvPr/>
        </p:nvSpPr>
        <p:spPr>
          <a:xfrm rot="11308789">
            <a:off x="10245824" y="2719153"/>
            <a:ext cx="430846" cy="3663052"/>
          </a:xfrm>
          <a:prstGeom prst="lightningBol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Lightning Bolt 33">
            <a:extLst>
              <a:ext uri="{FF2B5EF4-FFF2-40B4-BE49-F238E27FC236}">
                <a16:creationId xmlns:a16="http://schemas.microsoft.com/office/drawing/2014/main" id="{ADCF3D51-9581-41E0-A346-E840B461DDBF}"/>
              </a:ext>
            </a:extLst>
          </p:cNvPr>
          <p:cNvSpPr/>
          <p:nvPr/>
        </p:nvSpPr>
        <p:spPr>
          <a:xfrm rot="11308789">
            <a:off x="10216135" y="2388725"/>
            <a:ext cx="430846" cy="3663052"/>
          </a:xfrm>
          <a:prstGeom prst="lightningBol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Explosion: 14 Points 34">
            <a:extLst>
              <a:ext uri="{FF2B5EF4-FFF2-40B4-BE49-F238E27FC236}">
                <a16:creationId xmlns:a16="http://schemas.microsoft.com/office/drawing/2014/main" id="{61A02B2D-5DEC-4608-9F58-A010A38C1234}"/>
              </a:ext>
            </a:extLst>
          </p:cNvPr>
          <p:cNvSpPr/>
          <p:nvPr/>
        </p:nvSpPr>
        <p:spPr>
          <a:xfrm>
            <a:off x="10540900" y="1179268"/>
            <a:ext cx="1738859" cy="1040142"/>
          </a:xfrm>
          <a:prstGeom prst="irregularSeal2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Explosion: 14 Points 35">
            <a:extLst>
              <a:ext uri="{FF2B5EF4-FFF2-40B4-BE49-F238E27FC236}">
                <a16:creationId xmlns:a16="http://schemas.microsoft.com/office/drawing/2014/main" id="{7CCCF427-DB59-4399-8BD2-4A7C670DAD1A}"/>
              </a:ext>
            </a:extLst>
          </p:cNvPr>
          <p:cNvSpPr/>
          <p:nvPr/>
        </p:nvSpPr>
        <p:spPr>
          <a:xfrm>
            <a:off x="10151397" y="3017815"/>
            <a:ext cx="1738859" cy="1040142"/>
          </a:xfrm>
          <a:prstGeom prst="irregularSeal2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Explosion: 14 Points 36">
            <a:extLst>
              <a:ext uri="{FF2B5EF4-FFF2-40B4-BE49-F238E27FC236}">
                <a16:creationId xmlns:a16="http://schemas.microsoft.com/office/drawing/2014/main" id="{6E7E8B5F-C06D-4312-BC28-20DA620781AB}"/>
              </a:ext>
            </a:extLst>
          </p:cNvPr>
          <p:cNvSpPr/>
          <p:nvPr/>
        </p:nvSpPr>
        <p:spPr>
          <a:xfrm>
            <a:off x="10693300" y="1331668"/>
            <a:ext cx="1738859" cy="1040142"/>
          </a:xfrm>
          <a:prstGeom prst="irregularSeal2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Explosion: 14 Points 37">
            <a:extLst>
              <a:ext uri="{FF2B5EF4-FFF2-40B4-BE49-F238E27FC236}">
                <a16:creationId xmlns:a16="http://schemas.microsoft.com/office/drawing/2014/main" id="{847C67A7-3882-4039-B700-03763F5309F4}"/>
              </a:ext>
            </a:extLst>
          </p:cNvPr>
          <p:cNvSpPr/>
          <p:nvPr/>
        </p:nvSpPr>
        <p:spPr>
          <a:xfrm>
            <a:off x="9782921" y="2581597"/>
            <a:ext cx="1738859" cy="1040142"/>
          </a:xfrm>
          <a:prstGeom prst="irregularSeal2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Explosion: 14 Points 38">
            <a:extLst>
              <a:ext uri="{FF2B5EF4-FFF2-40B4-BE49-F238E27FC236}">
                <a16:creationId xmlns:a16="http://schemas.microsoft.com/office/drawing/2014/main" id="{A6B419BA-DA81-4534-8DD9-8CA3B6CBC065}"/>
              </a:ext>
            </a:extLst>
          </p:cNvPr>
          <p:cNvSpPr/>
          <p:nvPr/>
        </p:nvSpPr>
        <p:spPr>
          <a:xfrm>
            <a:off x="10998100" y="1636468"/>
            <a:ext cx="1738859" cy="1040142"/>
          </a:xfrm>
          <a:prstGeom prst="irregularSeal2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Block Arc 5">
            <a:extLst>
              <a:ext uri="{FF2B5EF4-FFF2-40B4-BE49-F238E27FC236}">
                <a16:creationId xmlns:a16="http://schemas.microsoft.com/office/drawing/2014/main" id="{53CD2BD6-63CA-498F-A266-7F558706F241}"/>
              </a:ext>
            </a:extLst>
          </p:cNvPr>
          <p:cNvSpPr/>
          <p:nvPr/>
        </p:nvSpPr>
        <p:spPr>
          <a:xfrm>
            <a:off x="10907326" y="5767262"/>
            <a:ext cx="1374007" cy="1651990"/>
          </a:xfrm>
          <a:prstGeom prst="blockArc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0" name="Explosion: 14 Points 39">
            <a:extLst>
              <a:ext uri="{FF2B5EF4-FFF2-40B4-BE49-F238E27FC236}">
                <a16:creationId xmlns:a16="http://schemas.microsoft.com/office/drawing/2014/main" id="{851DBCDF-1660-479F-BC83-7E77CE2E0F89}"/>
              </a:ext>
            </a:extLst>
          </p:cNvPr>
          <p:cNvSpPr/>
          <p:nvPr/>
        </p:nvSpPr>
        <p:spPr>
          <a:xfrm>
            <a:off x="10845700" y="1484068"/>
            <a:ext cx="1738859" cy="1040142"/>
          </a:xfrm>
          <a:prstGeom prst="irregularSeal2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Block Arc 40">
            <a:extLst>
              <a:ext uri="{FF2B5EF4-FFF2-40B4-BE49-F238E27FC236}">
                <a16:creationId xmlns:a16="http://schemas.microsoft.com/office/drawing/2014/main" id="{EB93CD82-C6B7-4EDA-8231-9717C48F46D0}"/>
              </a:ext>
            </a:extLst>
          </p:cNvPr>
          <p:cNvSpPr/>
          <p:nvPr/>
        </p:nvSpPr>
        <p:spPr>
          <a:xfrm>
            <a:off x="8197328" y="5265984"/>
            <a:ext cx="1374007" cy="1651990"/>
          </a:xfrm>
          <a:prstGeom prst="blockArc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2" name="Block Arc 41">
            <a:extLst>
              <a:ext uri="{FF2B5EF4-FFF2-40B4-BE49-F238E27FC236}">
                <a16:creationId xmlns:a16="http://schemas.microsoft.com/office/drawing/2014/main" id="{608DB035-7A70-41CE-A4E9-DE0BD600603A}"/>
              </a:ext>
            </a:extLst>
          </p:cNvPr>
          <p:cNvSpPr/>
          <p:nvPr/>
        </p:nvSpPr>
        <p:spPr>
          <a:xfrm>
            <a:off x="10747357" y="4256663"/>
            <a:ext cx="1374007" cy="1651990"/>
          </a:xfrm>
          <a:prstGeom prst="blockArc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3" name="Block Arc 42">
            <a:extLst>
              <a:ext uri="{FF2B5EF4-FFF2-40B4-BE49-F238E27FC236}">
                <a16:creationId xmlns:a16="http://schemas.microsoft.com/office/drawing/2014/main" id="{D75894AB-536B-43EF-BE59-F92DFE8389B1}"/>
              </a:ext>
            </a:extLst>
          </p:cNvPr>
          <p:cNvSpPr/>
          <p:nvPr/>
        </p:nvSpPr>
        <p:spPr>
          <a:xfrm>
            <a:off x="10841186" y="5522210"/>
            <a:ext cx="1374007" cy="1651990"/>
          </a:xfrm>
          <a:prstGeom prst="blockArc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4" name="Block Arc 43">
            <a:extLst>
              <a:ext uri="{FF2B5EF4-FFF2-40B4-BE49-F238E27FC236}">
                <a16:creationId xmlns:a16="http://schemas.microsoft.com/office/drawing/2014/main" id="{3B4A66A4-BA6E-40BA-B69D-F0898D65A149}"/>
              </a:ext>
            </a:extLst>
          </p:cNvPr>
          <p:cNvSpPr/>
          <p:nvPr/>
        </p:nvSpPr>
        <p:spPr>
          <a:xfrm>
            <a:off x="8892121" y="5974525"/>
            <a:ext cx="1374007" cy="1651990"/>
          </a:xfrm>
          <a:prstGeom prst="blockArc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5" name="Block Arc 44">
            <a:extLst>
              <a:ext uri="{FF2B5EF4-FFF2-40B4-BE49-F238E27FC236}">
                <a16:creationId xmlns:a16="http://schemas.microsoft.com/office/drawing/2014/main" id="{5376E5D5-FDB1-445F-9161-47F440C84D5D}"/>
              </a:ext>
            </a:extLst>
          </p:cNvPr>
          <p:cNvSpPr/>
          <p:nvPr/>
        </p:nvSpPr>
        <p:spPr>
          <a:xfrm>
            <a:off x="7487812" y="5999215"/>
            <a:ext cx="1374007" cy="1651990"/>
          </a:xfrm>
          <a:prstGeom prst="blockArc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6" name="Block Arc 45">
            <a:extLst>
              <a:ext uri="{FF2B5EF4-FFF2-40B4-BE49-F238E27FC236}">
                <a16:creationId xmlns:a16="http://schemas.microsoft.com/office/drawing/2014/main" id="{EAFEBE11-CA18-44C0-8908-18C428C63578}"/>
              </a:ext>
            </a:extLst>
          </p:cNvPr>
          <p:cNvSpPr/>
          <p:nvPr/>
        </p:nvSpPr>
        <p:spPr>
          <a:xfrm>
            <a:off x="9348403" y="4253614"/>
            <a:ext cx="1374007" cy="1651990"/>
          </a:xfrm>
          <a:prstGeom prst="blockArc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7" name="Block Arc 46">
            <a:extLst>
              <a:ext uri="{FF2B5EF4-FFF2-40B4-BE49-F238E27FC236}">
                <a16:creationId xmlns:a16="http://schemas.microsoft.com/office/drawing/2014/main" id="{B1E5171C-40F7-4F25-BC0A-785876AE8103}"/>
              </a:ext>
            </a:extLst>
          </p:cNvPr>
          <p:cNvSpPr/>
          <p:nvPr/>
        </p:nvSpPr>
        <p:spPr>
          <a:xfrm>
            <a:off x="8017556" y="4225699"/>
            <a:ext cx="1374007" cy="1651990"/>
          </a:xfrm>
          <a:prstGeom prst="blockArc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8" name="Block Arc 47">
            <a:extLst>
              <a:ext uri="{FF2B5EF4-FFF2-40B4-BE49-F238E27FC236}">
                <a16:creationId xmlns:a16="http://schemas.microsoft.com/office/drawing/2014/main" id="{EB41618B-DA37-453D-B25B-59C043ECE3A0}"/>
              </a:ext>
            </a:extLst>
          </p:cNvPr>
          <p:cNvSpPr/>
          <p:nvPr/>
        </p:nvSpPr>
        <p:spPr>
          <a:xfrm>
            <a:off x="10182093" y="5511269"/>
            <a:ext cx="1374007" cy="1651990"/>
          </a:xfrm>
          <a:prstGeom prst="blockArc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9" name="Block Arc 48">
            <a:extLst>
              <a:ext uri="{FF2B5EF4-FFF2-40B4-BE49-F238E27FC236}">
                <a16:creationId xmlns:a16="http://schemas.microsoft.com/office/drawing/2014/main" id="{319B4C7C-5DBC-4941-98F2-44D3B5934564}"/>
              </a:ext>
            </a:extLst>
          </p:cNvPr>
          <p:cNvSpPr/>
          <p:nvPr/>
        </p:nvSpPr>
        <p:spPr>
          <a:xfrm>
            <a:off x="8819227" y="5481923"/>
            <a:ext cx="1374007" cy="1651990"/>
          </a:xfrm>
          <a:prstGeom prst="blockArc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0" name="Block Arc 49">
            <a:extLst>
              <a:ext uri="{FF2B5EF4-FFF2-40B4-BE49-F238E27FC236}">
                <a16:creationId xmlns:a16="http://schemas.microsoft.com/office/drawing/2014/main" id="{E8787E65-1EE0-48F3-9BD4-E80CE5667BBF}"/>
              </a:ext>
            </a:extLst>
          </p:cNvPr>
          <p:cNvSpPr/>
          <p:nvPr/>
        </p:nvSpPr>
        <p:spPr>
          <a:xfrm>
            <a:off x="7428228" y="5471213"/>
            <a:ext cx="1374007" cy="1651990"/>
          </a:xfrm>
          <a:prstGeom prst="blockArc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1" name="Block Arc 50">
            <a:extLst>
              <a:ext uri="{FF2B5EF4-FFF2-40B4-BE49-F238E27FC236}">
                <a16:creationId xmlns:a16="http://schemas.microsoft.com/office/drawing/2014/main" id="{74CC7BD6-FB7E-4C7D-B83D-4266998CA1B1}"/>
              </a:ext>
            </a:extLst>
          </p:cNvPr>
          <p:cNvSpPr/>
          <p:nvPr/>
        </p:nvSpPr>
        <p:spPr>
          <a:xfrm>
            <a:off x="11210552" y="4303121"/>
            <a:ext cx="1374007" cy="1651990"/>
          </a:xfrm>
          <a:prstGeom prst="blockArc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2" name="Block Arc 51">
            <a:extLst>
              <a:ext uri="{FF2B5EF4-FFF2-40B4-BE49-F238E27FC236}">
                <a16:creationId xmlns:a16="http://schemas.microsoft.com/office/drawing/2014/main" id="{9BDA7EC7-7785-4050-A234-3E137EB26E17}"/>
              </a:ext>
            </a:extLst>
          </p:cNvPr>
          <p:cNvSpPr/>
          <p:nvPr/>
        </p:nvSpPr>
        <p:spPr>
          <a:xfrm>
            <a:off x="10074198" y="4275569"/>
            <a:ext cx="1374007" cy="1651990"/>
          </a:xfrm>
          <a:prstGeom prst="blockArc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3" name="Block Arc 52">
            <a:extLst>
              <a:ext uri="{FF2B5EF4-FFF2-40B4-BE49-F238E27FC236}">
                <a16:creationId xmlns:a16="http://schemas.microsoft.com/office/drawing/2014/main" id="{7926CCB7-E210-463D-A3CC-9C3C26B6F215}"/>
              </a:ext>
            </a:extLst>
          </p:cNvPr>
          <p:cNvSpPr/>
          <p:nvPr/>
        </p:nvSpPr>
        <p:spPr>
          <a:xfrm>
            <a:off x="7557653" y="4219921"/>
            <a:ext cx="1374007" cy="1651990"/>
          </a:xfrm>
          <a:prstGeom prst="blockArc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4" name="Block Arc 53">
            <a:extLst>
              <a:ext uri="{FF2B5EF4-FFF2-40B4-BE49-F238E27FC236}">
                <a16:creationId xmlns:a16="http://schemas.microsoft.com/office/drawing/2014/main" id="{005E904D-8F54-4E62-84F4-03B4AFE58D3B}"/>
              </a:ext>
            </a:extLst>
          </p:cNvPr>
          <p:cNvSpPr/>
          <p:nvPr/>
        </p:nvSpPr>
        <p:spPr>
          <a:xfrm>
            <a:off x="8728411" y="4266519"/>
            <a:ext cx="1374007" cy="1651990"/>
          </a:xfrm>
          <a:prstGeom prst="blockArc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5" name="Cloud 54">
            <a:extLst>
              <a:ext uri="{FF2B5EF4-FFF2-40B4-BE49-F238E27FC236}">
                <a16:creationId xmlns:a16="http://schemas.microsoft.com/office/drawing/2014/main" id="{DD6E492F-43F7-4C08-9AE5-7A5EDE654AC2}"/>
              </a:ext>
            </a:extLst>
          </p:cNvPr>
          <p:cNvSpPr/>
          <p:nvPr/>
        </p:nvSpPr>
        <p:spPr>
          <a:xfrm>
            <a:off x="7255818" y="4744149"/>
            <a:ext cx="1738859" cy="830011"/>
          </a:xfrm>
          <a:prstGeom prst="cloud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Cloud 55">
            <a:extLst>
              <a:ext uri="{FF2B5EF4-FFF2-40B4-BE49-F238E27FC236}">
                <a16:creationId xmlns:a16="http://schemas.microsoft.com/office/drawing/2014/main" id="{D73A3B5A-BEF4-499C-A1F4-F4363DB3B451}"/>
              </a:ext>
            </a:extLst>
          </p:cNvPr>
          <p:cNvSpPr/>
          <p:nvPr/>
        </p:nvSpPr>
        <p:spPr>
          <a:xfrm>
            <a:off x="8460740" y="2682936"/>
            <a:ext cx="1537821" cy="1746926"/>
          </a:xfrm>
          <a:prstGeom prst="cloud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Cloud 56">
            <a:extLst>
              <a:ext uri="{FF2B5EF4-FFF2-40B4-BE49-F238E27FC236}">
                <a16:creationId xmlns:a16="http://schemas.microsoft.com/office/drawing/2014/main" id="{B5B8A2ED-599F-40DC-A619-4526796943B8}"/>
              </a:ext>
            </a:extLst>
          </p:cNvPr>
          <p:cNvSpPr/>
          <p:nvPr/>
        </p:nvSpPr>
        <p:spPr>
          <a:xfrm>
            <a:off x="8624799" y="4853662"/>
            <a:ext cx="1738859" cy="830011"/>
          </a:xfrm>
          <a:prstGeom prst="cloud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Cloud 57">
            <a:extLst>
              <a:ext uri="{FF2B5EF4-FFF2-40B4-BE49-F238E27FC236}">
                <a16:creationId xmlns:a16="http://schemas.microsoft.com/office/drawing/2014/main" id="{6BFCEAE2-8E22-4C8F-93C7-04D949AF794A}"/>
              </a:ext>
            </a:extLst>
          </p:cNvPr>
          <p:cNvSpPr/>
          <p:nvPr/>
        </p:nvSpPr>
        <p:spPr>
          <a:xfrm>
            <a:off x="9586744" y="4707267"/>
            <a:ext cx="1738859" cy="830011"/>
          </a:xfrm>
          <a:prstGeom prst="cloud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9" name="Cloud 58">
            <a:extLst>
              <a:ext uri="{FF2B5EF4-FFF2-40B4-BE49-F238E27FC236}">
                <a16:creationId xmlns:a16="http://schemas.microsoft.com/office/drawing/2014/main" id="{7911B7FA-778F-45AB-9836-49A57CAE4633}"/>
              </a:ext>
            </a:extLst>
          </p:cNvPr>
          <p:cNvSpPr/>
          <p:nvPr/>
        </p:nvSpPr>
        <p:spPr>
          <a:xfrm>
            <a:off x="10714124" y="4783244"/>
            <a:ext cx="1738859" cy="830011"/>
          </a:xfrm>
          <a:prstGeom prst="cloud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Flowchart: Connector 59">
            <a:extLst>
              <a:ext uri="{FF2B5EF4-FFF2-40B4-BE49-F238E27FC236}">
                <a16:creationId xmlns:a16="http://schemas.microsoft.com/office/drawing/2014/main" id="{718350B6-D7E6-4333-BE79-B4506B0EAD2D}"/>
              </a:ext>
            </a:extLst>
          </p:cNvPr>
          <p:cNvSpPr/>
          <p:nvPr/>
        </p:nvSpPr>
        <p:spPr>
          <a:xfrm>
            <a:off x="7839173" y="6358210"/>
            <a:ext cx="691884" cy="474748"/>
          </a:xfrm>
          <a:prstGeom prst="flowChartConnector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Flowchart: Connector 60">
            <a:extLst>
              <a:ext uri="{FF2B5EF4-FFF2-40B4-BE49-F238E27FC236}">
                <a16:creationId xmlns:a16="http://schemas.microsoft.com/office/drawing/2014/main" id="{7F7925D9-199A-478C-8100-679EF568F6FC}"/>
              </a:ext>
            </a:extLst>
          </p:cNvPr>
          <p:cNvSpPr/>
          <p:nvPr/>
        </p:nvSpPr>
        <p:spPr>
          <a:xfrm>
            <a:off x="9984150" y="4951962"/>
            <a:ext cx="691884" cy="474748"/>
          </a:xfrm>
          <a:prstGeom prst="flowChartConnector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Flowchart: Connector 61">
            <a:extLst>
              <a:ext uri="{FF2B5EF4-FFF2-40B4-BE49-F238E27FC236}">
                <a16:creationId xmlns:a16="http://schemas.microsoft.com/office/drawing/2014/main" id="{FC5A79BC-1B2E-410E-A965-AA6E42F3112E}"/>
              </a:ext>
            </a:extLst>
          </p:cNvPr>
          <p:cNvSpPr/>
          <p:nvPr/>
        </p:nvSpPr>
        <p:spPr>
          <a:xfrm>
            <a:off x="11232808" y="4998926"/>
            <a:ext cx="691884" cy="474748"/>
          </a:xfrm>
          <a:prstGeom prst="flowChartConnector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Flowchart: Connector 62">
            <a:extLst>
              <a:ext uri="{FF2B5EF4-FFF2-40B4-BE49-F238E27FC236}">
                <a16:creationId xmlns:a16="http://schemas.microsoft.com/office/drawing/2014/main" id="{9827671B-755F-40F2-B47D-B4D843CB7695}"/>
              </a:ext>
            </a:extLst>
          </p:cNvPr>
          <p:cNvSpPr/>
          <p:nvPr/>
        </p:nvSpPr>
        <p:spPr>
          <a:xfrm>
            <a:off x="7755004" y="4972615"/>
            <a:ext cx="691884" cy="474748"/>
          </a:xfrm>
          <a:prstGeom prst="flowChartConnector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Flowchart: Connector 63">
            <a:extLst>
              <a:ext uri="{FF2B5EF4-FFF2-40B4-BE49-F238E27FC236}">
                <a16:creationId xmlns:a16="http://schemas.microsoft.com/office/drawing/2014/main" id="{88381820-C63C-4604-861D-7A3E850015CD}"/>
              </a:ext>
            </a:extLst>
          </p:cNvPr>
          <p:cNvSpPr/>
          <p:nvPr/>
        </p:nvSpPr>
        <p:spPr>
          <a:xfrm>
            <a:off x="7788434" y="5782641"/>
            <a:ext cx="691884" cy="474748"/>
          </a:xfrm>
          <a:prstGeom prst="flowChartConnector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Flowchart: Connector 64">
            <a:extLst>
              <a:ext uri="{FF2B5EF4-FFF2-40B4-BE49-F238E27FC236}">
                <a16:creationId xmlns:a16="http://schemas.microsoft.com/office/drawing/2014/main" id="{73106BB0-7121-432E-90E2-ED0328E5862B}"/>
              </a:ext>
            </a:extLst>
          </p:cNvPr>
          <p:cNvSpPr/>
          <p:nvPr/>
        </p:nvSpPr>
        <p:spPr>
          <a:xfrm>
            <a:off x="9169833" y="6311272"/>
            <a:ext cx="691884" cy="474748"/>
          </a:xfrm>
          <a:prstGeom prst="flowChartConnector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6" name="Flowchart: Connector 65">
            <a:extLst>
              <a:ext uri="{FF2B5EF4-FFF2-40B4-BE49-F238E27FC236}">
                <a16:creationId xmlns:a16="http://schemas.microsoft.com/office/drawing/2014/main" id="{98450EEF-9333-44F2-A9DF-A2E809B25A7B}"/>
              </a:ext>
            </a:extLst>
          </p:cNvPr>
          <p:cNvSpPr/>
          <p:nvPr/>
        </p:nvSpPr>
        <p:spPr>
          <a:xfrm>
            <a:off x="10507481" y="5877689"/>
            <a:ext cx="691884" cy="474748"/>
          </a:xfrm>
          <a:prstGeom prst="flowChartConnector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Flowchart: Connector 66">
            <a:extLst>
              <a:ext uri="{FF2B5EF4-FFF2-40B4-BE49-F238E27FC236}">
                <a16:creationId xmlns:a16="http://schemas.microsoft.com/office/drawing/2014/main" id="{EE20D84F-4C2E-4C23-A7C9-CA934A76D94B}"/>
              </a:ext>
            </a:extLst>
          </p:cNvPr>
          <p:cNvSpPr/>
          <p:nvPr/>
        </p:nvSpPr>
        <p:spPr>
          <a:xfrm>
            <a:off x="11246508" y="6135638"/>
            <a:ext cx="691884" cy="474748"/>
          </a:xfrm>
          <a:prstGeom prst="flowChartConnector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Flowchart: Connector 67">
            <a:extLst>
              <a:ext uri="{FF2B5EF4-FFF2-40B4-BE49-F238E27FC236}">
                <a16:creationId xmlns:a16="http://schemas.microsoft.com/office/drawing/2014/main" id="{A6992819-005A-46B4-946B-64D52D1C0C00}"/>
              </a:ext>
            </a:extLst>
          </p:cNvPr>
          <p:cNvSpPr/>
          <p:nvPr/>
        </p:nvSpPr>
        <p:spPr>
          <a:xfrm>
            <a:off x="7471912" y="4016240"/>
            <a:ext cx="691884" cy="474748"/>
          </a:xfrm>
          <a:prstGeom prst="flowChartConnector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Flowchart: Connector 68">
            <a:extLst>
              <a:ext uri="{FF2B5EF4-FFF2-40B4-BE49-F238E27FC236}">
                <a16:creationId xmlns:a16="http://schemas.microsoft.com/office/drawing/2014/main" id="{0BD68452-0F67-428A-B8CF-3B9796473C67}"/>
              </a:ext>
            </a:extLst>
          </p:cNvPr>
          <p:cNvSpPr/>
          <p:nvPr/>
        </p:nvSpPr>
        <p:spPr>
          <a:xfrm>
            <a:off x="10008985" y="6343051"/>
            <a:ext cx="691884" cy="474748"/>
          </a:xfrm>
          <a:prstGeom prst="flowChartConnector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Flowchart: Connector 69">
            <a:extLst>
              <a:ext uri="{FF2B5EF4-FFF2-40B4-BE49-F238E27FC236}">
                <a16:creationId xmlns:a16="http://schemas.microsoft.com/office/drawing/2014/main" id="{E7977344-0953-4D5F-94A5-7464029500CB}"/>
              </a:ext>
            </a:extLst>
          </p:cNvPr>
          <p:cNvSpPr/>
          <p:nvPr/>
        </p:nvSpPr>
        <p:spPr>
          <a:xfrm>
            <a:off x="9171196" y="5851341"/>
            <a:ext cx="691884" cy="474748"/>
          </a:xfrm>
          <a:prstGeom prst="flowChartConnector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Flowchart: Connector 70">
            <a:extLst>
              <a:ext uri="{FF2B5EF4-FFF2-40B4-BE49-F238E27FC236}">
                <a16:creationId xmlns:a16="http://schemas.microsoft.com/office/drawing/2014/main" id="{C0F67063-C229-4636-977D-2422AFE45B95}"/>
              </a:ext>
            </a:extLst>
          </p:cNvPr>
          <p:cNvSpPr/>
          <p:nvPr/>
        </p:nvSpPr>
        <p:spPr>
          <a:xfrm>
            <a:off x="11587875" y="5537278"/>
            <a:ext cx="691884" cy="474748"/>
          </a:xfrm>
          <a:prstGeom prst="flowChartConnector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2" name="Flowchart: Connector 71">
            <a:extLst>
              <a:ext uri="{FF2B5EF4-FFF2-40B4-BE49-F238E27FC236}">
                <a16:creationId xmlns:a16="http://schemas.microsoft.com/office/drawing/2014/main" id="{E8A5181D-E1CC-4BA1-9B8C-B569D3AF06B8}"/>
              </a:ext>
            </a:extLst>
          </p:cNvPr>
          <p:cNvSpPr/>
          <p:nvPr/>
        </p:nvSpPr>
        <p:spPr>
          <a:xfrm>
            <a:off x="8937200" y="5045916"/>
            <a:ext cx="691884" cy="474748"/>
          </a:xfrm>
          <a:prstGeom prst="flowChartConnector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Flowchart: Connector 72">
            <a:extLst>
              <a:ext uri="{FF2B5EF4-FFF2-40B4-BE49-F238E27FC236}">
                <a16:creationId xmlns:a16="http://schemas.microsoft.com/office/drawing/2014/main" id="{63A88271-4F19-4FB9-A387-F3BEEAE9AF7E}"/>
              </a:ext>
            </a:extLst>
          </p:cNvPr>
          <p:cNvSpPr/>
          <p:nvPr/>
        </p:nvSpPr>
        <p:spPr>
          <a:xfrm rot="11536691">
            <a:off x="10395113" y="4495002"/>
            <a:ext cx="691884" cy="474748"/>
          </a:xfrm>
          <a:prstGeom prst="flowChartConnector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Flowchart: Connector 73">
            <a:extLst>
              <a:ext uri="{FF2B5EF4-FFF2-40B4-BE49-F238E27FC236}">
                <a16:creationId xmlns:a16="http://schemas.microsoft.com/office/drawing/2014/main" id="{95E398C2-E4DE-4B48-A0B8-FF77210023A7}"/>
              </a:ext>
            </a:extLst>
          </p:cNvPr>
          <p:cNvSpPr/>
          <p:nvPr/>
        </p:nvSpPr>
        <p:spPr>
          <a:xfrm>
            <a:off x="8539266" y="4169136"/>
            <a:ext cx="691884" cy="474748"/>
          </a:xfrm>
          <a:prstGeom prst="flowChartConnector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Flowchart: Connector 74">
            <a:extLst>
              <a:ext uri="{FF2B5EF4-FFF2-40B4-BE49-F238E27FC236}">
                <a16:creationId xmlns:a16="http://schemas.microsoft.com/office/drawing/2014/main" id="{31DAD171-2C07-4E0B-8470-467D48347373}"/>
              </a:ext>
            </a:extLst>
          </p:cNvPr>
          <p:cNvSpPr/>
          <p:nvPr/>
        </p:nvSpPr>
        <p:spPr>
          <a:xfrm>
            <a:off x="9710642" y="4111129"/>
            <a:ext cx="691884" cy="474748"/>
          </a:xfrm>
          <a:prstGeom prst="flowChartConnector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Flowchart: Connector 75">
            <a:extLst>
              <a:ext uri="{FF2B5EF4-FFF2-40B4-BE49-F238E27FC236}">
                <a16:creationId xmlns:a16="http://schemas.microsoft.com/office/drawing/2014/main" id="{F8F6582B-FE37-44D8-81C6-EA172821E821}"/>
              </a:ext>
            </a:extLst>
          </p:cNvPr>
          <p:cNvSpPr/>
          <p:nvPr/>
        </p:nvSpPr>
        <p:spPr>
          <a:xfrm>
            <a:off x="10987919" y="4113170"/>
            <a:ext cx="691884" cy="474748"/>
          </a:xfrm>
          <a:prstGeom prst="flowChartConnector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Flowchart: Connector 76">
            <a:extLst>
              <a:ext uri="{FF2B5EF4-FFF2-40B4-BE49-F238E27FC236}">
                <a16:creationId xmlns:a16="http://schemas.microsoft.com/office/drawing/2014/main" id="{8C69B38C-E5EF-4098-843F-3FB2CF8EC7FF}"/>
              </a:ext>
            </a:extLst>
          </p:cNvPr>
          <p:cNvSpPr/>
          <p:nvPr/>
        </p:nvSpPr>
        <p:spPr>
          <a:xfrm rot="11449148">
            <a:off x="9078015" y="4558470"/>
            <a:ext cx="691884" cy="474748"/>
          </a:xfrm>
          <a:prstGeom prst="flowChartConnector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Flowchart: Connector 77">
            <a:extLst>
              <a:ext uri="{FF2B5EF4-FFF2-40B4-BE49-F238E27FC236}">
                <a16:creationId xmlns:a16="http://schemas.microsoft.com/office/drawing/2014/main" id="{FFE47254-D3BA-4319-B041-9FBAD142FEB3}"/>
              </a:ext>
            </a:extLst>
          </p:cNvPr>
          <p:cNvSpPr/>
          <p:nvPr/>
        </p:nvSpPr>
        <p:spPr>
          <a:xfrm rot="10800000">
            <a:off x="11601548" y="3914487"/>
            <a:ext cx="691884" cy="474748"/>
          </a:xfrm>
          <a:prstGeom prst="flowChartConnector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Flowchart: Connector 78">
            <a:extLst>
              <a:ext uri="{FF2B5EF4-FFF2-40B4-BE49-F238E27FC236}">
                <a16:creationId xmlns:a16="http://schemas.microsoft.com/office/drawing/2014/main" id="{D896C877-41D4-42BD-ACEC-AC829CD0841F}"/>
              </a:ext>
            </a:extLst>
          </p:cNvPr>
          <p:cNvSpPr/>
          <p:nvPr/>
        </p:nvSpPr>
        <p:spPr>
          <a:xfrm rot="2135027">
            <a:off x="8033176" y="4096374"/>
            <a:ext cx="691884" cy="474748"/>
          </a:xfrm>
          <a:prstGeom prst="flowChartConnector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Explosion: 8 Points 83">
            <a:extLst>
              <a:ext uri="{FF2B5EF4-FFF2-40B4-BE49-F238E27FC236}">
                <a16:creationId xmlns:a16="http://schemas.microsoft.com/office/drawing/2014/main" id="{A23CB38F-9818-4A75-A1AE-ABA5916250AA}"/>
              </a:ext>
            </a:extLst>
          </p:cNvPr>
          <p:cNvSpPr/>
          <p:nvPr/>
        </p:nvSpPr>
        <p:spPr>
          <a:xfrm>
            <a:off x="4898468" y="-399641"/>
            <a:ext cx="2220223" cy="1514890"/>
          </a:xfrm>
          <a:prstGeom prst="irregularSeal1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Explosion: 8 Points 84">
            <a:extLst>
              <a:ext uri="{FF2B5EF4-FFF2-40B4-BE49-F238E27FC236}">
                <a16:creationId xmlns:a16="http://schemas.microsoft.com/office/drawing/2014/main" id="{311FB7B3-51B8-4BFB-91C5-BBABC3CC5640}"/>
              </a:ext>
            </a:extLst>
          </p:cNvPr>
          <p:cNvSpPr/>
          <p:nvPr/>
        </p:nvSpPr>
        <p:spPr>
          <a:xfrm>
            <a:off x="2789032" y="1115610"/>
            <a:ext cx="2220223" cy="1514890"/>
          </a:xfrm>
          <a:prstGeom prst="irregularSeal1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Explosion: 8 Points 85">
            <a:extLst>
              <a:ext uri="{FF2B5EF4-FFF2-40B4-BE49-F238E27FC236}">
                <a16:creationId xmlns:a16="http://schemas.microsoft.com/office/drawing/2014/main" id="{557CAA7F-8318-4A7C-B08C-74C7B5FA55C2}"/>
              </a:ext>
            </a:extLst>
          </p:cNvPr>
          <p:cNvSpPr/>
          <p:nvPr/>
        </p:nvSpPr>
        <p:spPr>
          <a:xfrm>
            <a:off x="569321" y="-47122"/>
            <a:ext cx="2220223" cy="1514890"/>
          </a:xfrm>
          <a:prstGeom prst="irregularSeal1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Explosion: 8 Points 86">
            <a:extLst>
              <a:ext uri="{FF2B5EF4-FFF2-40B4-BE49-F238E27FC236}">
                <a16:creationId xmlns:a16="http://schemas.microsoft.com/office/drawing/2014/main" id="{02CBB12F-FDFD-4197-AF4C-FF48A4D49CE9}"/>
              </a:ext>
            </a:extLst>
          </p:cNvPr>
          <p:cNvSpPr/>
          <p:nvPr/>
        </p:nvSpPr>
        <p:spPr>
          <a:xfrm>
            <a:off x="16061" y="-420596"/>
            <a:ext cx="2220223" cy="1514890"/>
          </a:xfrm>
          <a:prstGeom prst="irregularSeal1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Explosion: 8 Points 87">
            <a:extLst>
              <a:ext uri="{FF2B5EF4-FFF2-40B4-BE49-F238E27FC236}">
                <a16:creationId xmlns:a16="http://schemas.microsoft.com/office/drawing/2014/main" id="{F0856557-F720-44BC-84A2-A5E9270574D4}"/>
              </a:ext>
            </a:extLst>
          </p:cNvPr>
          <p:cNvSpPr/>
          <p:nvPr/>
        </p:nvSpPr>
        <p:spPr>
          <a:xfrm>
            <a:off x="1388183" y="-502810"/>
            <a:ext cx="2220223" cy="1514890"/>
          </a:xfrm>
          <a:prstGeom prst="irregularSeal1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Explosion: 8 Points 88">
            <a:extLst>
              <a:ext uri="{FF2B5EF4-FFF2-40B4-BE49-F238E27FC236}">
                <a16:creationId xmlns:a16="http://schemas.microsoft.com/office/drawing/2014/main" id="{DAAEDA4A-03E3-43F3-832D-34968B8A75F2}"/>
              </a:ext>
            </a:extLst>
          </p:cNvPr>
          <p:cNvSpPr/>
          <p:nvPr/>
        </p:nvSpPr>
        <p:spPr>
          <a:xfrm>
            <a:off x="1628914" y="1138867"/>
            <a:ext cx="2220223" cy="1514890"/>
          </a:xfrm>
          <a:prstGeom prst="irregularSeal1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Explosion: 8 Points 89">
            <a:extLst>
              <a:ext uri="{FF2B5EF4-FFF2-40B4-BE49-F238E27FC236}">
                <a16:creationId xmlns:a16="http://schemas.microsoft.com/office/drawing/2014/main" id="{4A79DB0A-C848-44D0-977E-13107CF8F388}"/>
              </a:ext>
            </a:extLst>
          </p:cNvPr>
          <p:cNvSpPr/>
          <p:nvPr/>
        </p:nvSpPr>
        <p:spPr>
          <a:xfrm>
            <a:off x="76939" y="514652"/>
            <a:ext cx="2220223" cy="1514890"/>
          </a:xfrm>
          <a:prstGeom prst="irregularSeal1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Explosion: 8 Points 90">
            <a:extLst>
              <a:ext uri="{FF2B5EF4-FFF2-40B4-BE49-F238E27FC236}">
                <a16:creationId xmlns:a16="http://schemas.microsoft.com/office/drawing/2014/main" id="{7B80EDA1-E525-4C78-96AE-D4F4D3927509}"/>
              </a:ext>
            </a:extLst>
          </p:cNvPr>
          <p:cNvSpPr/>
          <p:nvPr/>
        </p:nvSpPr>
        <p:spPr>
          <a:xfrm>
            <a:off x="85773" y="1156665"/>
            <a:ext cx="2220223" cy="1514890"/>
          </a:xfrm>
          <a:prstGeom prst="irregularSeal1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Explosion: 8 Points 91">
            <a:extLst>
              <a:ext uri="{FF2B5EF4-FFF2-40B4-BE49-F238E27FC236}">
                <a16:creationId xmlns:a16="http://schemas.microsoft.com/office/drawing/2014/main" id="{7E9F89AB-064C-4CDA-9BD9-A9EA3093B4B6}"/>
              </a:ext>
            </a:extLst>
          </p:cNvPr>
          <p:cNvSpPr/>
          <p:nvPr/>
        </p:nvSpPr>
        <p:spPr>
          <a:xfrm>
            <a:off x="5052204" y="1085987"/>
            <a:ext cx="2220223" cy="1514890"/>
          </a:xfrm>
          <a:prstGeom prst="irregularSeal1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Explosion: 8 Points 92">
            <a:extLst>
              <a:ext uri="{FF2B5EF4-FFF2-40B4-BE49-F238E27FC236}">
                <a16:creationId xmlns:a16="http://schemas.microsoft.com/office/drawing/2014/main" id="{7C42CC9D-6872-415F-9719-3BC392B95212}"/>
              </a:ext>
            </a:extLst>
          </p:cNvPr>
          <p:cNvSpPr/>
          <p:nvPr/>
        </p:nvSpPr>
        <p:spPr>
          <a:xfrm>
            <a:off x="3236361" y="-483507"/>
            <a:ext cx="2220223" cy="1514890"/>
          </a:xfrm>
          <a:prstGeom prst="irregularSeal1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Explosion: 8 Points 93">
            <a:extLst>
              <a:ext uri="{FF2B5EF4-FFF2-40B4-BE49-F238E27FC236}">
                <a16:creationId xmlns:a16="http://schemas.microsoft.com/office/drawing/2014/main" id="{3EC0FAD9-02F0-41E8-B98A-E789248A2884}"/>
              </a:ext>
            </a:extLst>
          </p:cNvPr>
          <p:cNvSpPr/>
          <p:nvPr/>
        </p:nvSpPr>
        <p:spPr>
          <a:xfrm>
            <a:off x="4719273" y="542582"/>
            <a:ext cx="2220223" cy="1514890"/>
          </a:xfrm>
          <a:prstGeom prst="irregularSeal1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Explosion: 8 Points 94">
            <a:extLst>
              <a:ext uri="{FF2B5EF4-FFF2-40B4-BE49-F238E27FC236}">
                <a16:creationId xmlns:a16="http://schemas.microsoft.com/office/drawing/2014/main" id="{543BAD1B-9C70-467C-8779-AF5F13BE40CF}"/>
              </a:ext>
            </a:extLst>
          </p:cNvPr>
          <p:cNvSpPr/>
          <p:nvPr/>
        </p:nvSpPr>
        <p:spPr>
          <a:xfrm>
            <a:off x="4065720" y="1278418"/>
            <a:ext cx="2220223" cy="1514890"/>
          </a:xfrm>
          <a:prstGeom prst="irregularSeal1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Star: 32 Points 95">
            <a:extLst>
              <a:ext uri="{FF2B5EF4-FFF2-40B4-BE49-F238E27FC236}">
                <a16:creationId xmlns:a16="http://schemas.microsoft.com/office/drawing/2014/main" id="{A01CE740-F38D-4DC0-8F75-CDBC8C54F03A}"/>
              </a:ext>
            </a:extLst>
          </p:cNvPr>
          <p:cNvSpPr/>
          <p:nvPr/>
        </p:nvSpPr>
        <p:spPr>
          <a:xfrm>
            <a:off x="1289060" y="-65302"/>
            <a:ext cx="4727772" cy="1992133"/>
          </a:xfrm>
          <a:prstGeom prst="star32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Explosion: 8 Points 98">
            <a:extLst>
              <a:ext uri="{FF2B5EF4-FFF2-40B4-BE49-F238E27FC236}">
                <a16:creationId xmlns:a16="http://schemas.microsoft.com/office/drawing/2014/main" id="{D83432B3-55F0-4495-8FE1-58132F4D1754}"/>
              </a:ext>
            </a:extLst>
          </p:cNvPr>
          <p:cNvSpPr/>
          <p:nvPr/>
        </p:nvSpPr>
        <p:spPr>
          <a:xfrm>
            <a:off x="3735929" y="1335257"/>
            <a:ext cx="2220223" cy="1514890"/>
          </a:xfrm>
          <a:prstGeom prst="irregularSeal1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D1A13E11-ECB1-4CA7-B3E0-32E23327A2FC}"/>
              </a:ext>
            </a:extLst>
          </p:cNvPr>
          <p:cNvSpPr txBox="1"/>
          <p:nvPr/>
        </p:nvSpPr>
        <p:spPr>
          <a:xfrm>
            <a:off x="2187440" y="494623"/>
            <a:ext cx="294768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400" dirty="0">
                <a:latin typeface="NikoshBAN" panose="02000000000000000000" pitchFamily="2" charset="0"/>
                <a:cs typeface="NikoshBAN" panose="02000000000000000000" pitchFamily="2" charset="0"/>
              </a:rPr>
              <a:t>তাপমাত্রা বৃদ্ধি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778F9B83-459A-4A57-8C37-8CAD50904322}"/>
              </a:ext>
            </a:extLst>
          </p:cNvPr>
          <p:cNvSpPr txBox="1"/>
          <p:nvPr/>
        </p:nvSpPr>
        <p:spPr>
          <a:xfrm>
            <a:off x="719390" y="1583669"/>
            <a:ext cx="611834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খরা </a:t>
            </a:r>
            <a:r>
              <a:rPr lang="bn-IN" sz="4000">
                <a:latin typeface="NikoshBAN" panose="02000000000000000000" pitchFamily="2" charset="0"/>
                <a:cs typeface="NikoshBAN" panose="02000000000000000000" pitchFamily="2" charset="0"/>
              </a:rPr>
              <a:t>সৃষ্টির কারণগুলো </a:t>
            </a:r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হল </a:t>
            </a:r>
            <a:r>
              <a:rPr lang="bn-IN" sz="4000">
                <a:latin typeface="NikoshBAN" panose="02000000000000000000" pitchFamily="2" charset="0"/>
                <a:cs typeface="NikoshBAN" panose="02000000000000000000" pitchFamily="2" charset="0"/>
              </a:rPr>
              <a:t>--  </a:t>
            </a:r>
            <a:r>
              <a:rPr lang="bn-IN" sz="440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8202132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68864A8-19B5-42F3-8C51-8E69CDA5E3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661941" cy="376253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4BE862E-4685-40CC-A328-4E1EA76E5335}"/>
              </a:ext>
            </a:extLst>
          </p:cNvPr>
          <p:cNvSpPr txBox="1"/>
          <p:nvPr/>
        </p:nvSpPr>
        <p:spPr>
          <a:xfrm>
            <a:off x="6535711" y="2158584"/>
            <a:ext cx="46619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অতিরিক্ত দালান নির্মাণ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: Diagonal Corners Rounded 4">
            <a:extLst>
              <a:ext uri="{FF2B5EF4-FFF2-40B4-BE49-F238E27FC236}">
                <a16:creationId xmlns:a16="http://schemas.microsoft.com/office/drawing/2014/main" id="{E661F2EF-F6A9-4A74-B41D-EA0D92384437}"/>
              </a:ext>
            </a:extLst>
          </p:cNvPr>
          <p:cNvSpPr/>
          <p:nvPr/>
        </p:nvSpPr>
        <p:spPr>
          <a:xfrm>
            <a:off x="1997448" y="3762531"/>
            <a:ext cx="1184223" cy="933138"/>
          </a:xfrm>
          <a:prstGeom prst="round2DiagRect">
            <a:avLst/>
          </a:prstGeom>
          <a:solidFill>
            <a:srgbClr val="FFC000"/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: Diagonal Corners Rounded 5">
            <a:extLst>
              <a:ext uri="{FF2B5EF4-FFF2-40B4-BE49-F238E27FC236}">
                <a16:creationId xmlns:a16="http://schemas.microsoft.com/office/drawing/2014/main" id="{744F36D8-AD59-4A00-8828-898AAE50C545}"/>
              </a:ext>
            </a:extLst>
          </p:cNvPr>
          <p:cNvSpPr/>
          <p:nvPr/>
        </p:nvSpPr>
        <p:spPr>
          <a:xfrm>
            <a:off x="8066900" y="3038547"/>
            <a:ext cx="1184223" cy="933138"/>
          </a:xfrm>
          <a:prstGeom prst="round2DiagRect">
            <a:avLst/>
          </a:prstGeom>
          <a:solidFill>
            <a:srgbClr val="FFC000"/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: Diagonal Corners Rounded 6">
            <a:extLst>
              <a:ext uri="{FF2B5EF4-FFF2-40B4-BE49-F238E27FC236}">
                <a16:creationId xmlns:a16="http://schemas.microsoft.com/office/drawing/2014/main" id="{CDCBE6FE-9FDF-4849-9E42-B3EDED9FD4ED}"/>
              </a:ext>
            </a:extLst>
          </p:cNvPr>
          <p:cNvSpPr/>
          <p:nvPr/>
        </p:nvSpPr>
        <p:spPr>
          <a:xfrm>
            <a:off x="9287033" y="2953762"/>
            <a:ext cx="1184223" cy="933138"/>
          </a:xfrm>
          <a:prstGeom prst="round2DiagRect">
            <a:avLst/>
          </a:prstGeom>
          <a:solidFill>
            <a:srgbClr val="FFC000"/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: Diagonal Corners Rounded 7">
            <a:extLst>
              <a:ext uri="{FF2B5EF4-FFF2-40B4-BE49-F238E27FC236}">
                <a16:creationId xmlns:a16="http://schemas.microsoft.com/office/drawing/2014/main" id="{5102D998-6B68-458B-96BD-596C80E4E3C2}"/>
              </a:ext>
            </a:extLst>
          </p:cNvPr>
          <p:cNvSpPr/>
          <p:nvPr/>
        </p:nvSpPr>
        <p:spPr>
          <a:xfrm>
            <a:off x="1141129" y="4704481"/>
            <a:ext cx="1184223" cy="933138"/>
          </a:xfrm>
          <a:prstGeom prst="round2DiagRect">
            <a:avLst/>
          </a:prstGeom>
          <a:solidFill>
            <a:srgbClr val="FFC000"/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: Diagonal Corners Rounded 8">
            <a:extLst>
              <a:ext uri="{FF2B5EF4-FFF2-40B4-BE49-F238E27FC236}">
                <a16:creationId xmlns:a16="http://schemas.microsoft.com/office/drawing/2014/main" id="{4A355AD4-78C8-43C0-8D71-CEC38E1EE319}"/>
              </a:ext>
            </a:extLst>
          </p:cNvPr>
          <p:cNvSpPr/>
          <p:nvPr/>
        </p:nvSpPr>
        <p:spPr>
          <a:xfrm>
            <a:off x="5611014" y="3584455"/>
            <a:ext cx="1184223" cy="933138"/>
          </a:xfrm>
          <a:prstGeom prst="round2DiagRect">
            <a:avLst/>
          </a:prstGeom>
          <a:solidFill>
            <a:srgbClr val="FFC000"/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Diagonal Corners Rounded 9">
            <a:extLst>
              <a:ext uri="{FF2B5EF4-FFF2-40B4-BE49-F238E27FC236}">
                <a16:creationId xmlns:a16="http://schemas.microsoft.com/office/drawing/2014/main" id="{36BC8822-196D-495B-8C16-42ADF5CA7279}"/>
              </a:ext>
            </a:extLst>
          </p:cNvPr>
          <p:cNvSpPr/>
          <p:nvPr/>
        </p:nvSpPr>
        <p:spPr>
          <a:xfrm>
            <a:off x="5726871" y="2704492"/>
            <a:ext cx="1184223" cy="933138"/>
          </a:xfrm>
          <a:prstGeom prst="round2DiagRect">
            <a:avLst/>
          </a:prstGeom>
          <a:solidFill>
            <a:srgbClr val="FFC000"/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: Diagonal Corners Rounded 10">
            <a:extLst>
              <a:ext uri="{FF2B5EF4-FFF2-40B4-BE49-F238E27FC236}">
                <a16:creationId xmlns:a16="http://schemas.microsoft.com/office/drawing/2014/main" id="{0E54AE1F-8A70-4F02-9CC1-DDA007E11AA6}"/>
              </a:ext>
            </a:extLst>
          </p:cNvPr>
          <p:cNvSpPr/>
          <p:nvPr/>
        </p:nvSpPr>
        <p:spPr>
          <a:xfrm>
            <a:off x="9475058" y="846314"/>
            <a:ext cx="1184223" cy="933138"/>
          </a:xfrm>
          <a:prstGeom prst="round2DiagRect">
            <a:avLst/>
          </a:prstGeom>
          <a:solidFill>
            <a:srgbClr val="FFC000"/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: Diagonal Corners Rounded 11">
            <a:extLst>
              <a:ext uri="{FF2B5EF4-FFF2-40B4-BE49-F238E27FC236}">
                <a16:creationId xmlns:a16="http://schemas.microsoft.com/office/drawing/2014/main" id="{D91A91BA-1693-48DB-957E-4A17798C8ECD}"/>
              </a:ext>
            </a:extLst>
          </p:cNvPr>
          <p:cNvSpPr/>
          <p:nvPr/>
        </p:nvSpPr>
        <p:spPr>
          <a:xfrm>
            <a:off x="10386340" y="11765"/>
            <a:ext cx="1184223" cy="933138"/>
          </a:xfrm>
          <a:prstGeom prst="round2DiagRect">
            <a:avLst/>
          </a:prstGeom>
          <a:solidFill>
            <a:srgbClr val="FFC000"/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: Diagonal Corners Rounded 12">
            <a:extLst>
              <a:ext uri="{FF2B5EF4-FFF2-40B4-BE49-F238E27FC236}">
                <a16:creationId xmlns:a16="http://schemas.microsoft.com/office/drawing/2014/main" id="{21EE6711-53BA-413B-AD5D-D48BF9B9896A}"/>
              </a:ext>
            </a:extLst>
          </p:cNvPr>
          <p:cNvSpPr/>
          <p:nvPr/>
        </p:nvSpPr>
        <p:spPr>
          <a:xfrm>
            <a:off x="10522811" y="908395"/>
            <a:ext cx="1184223" cy="933138"/>
          </a:xfrm>
          <a:prstGeom prst="round2DiagRect">
            <a:avLst/>
          </a:prstGeom>
          <a:solidFill>
            <a:srgbClr val="FFC000"/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: Diagonal Corners Rounded 13">
            <a:extLst>
              <a:ext uri="{FF2B5EF4-FFF2-40B4-BE49-F238E27FC236}">
                <a16:creationId xmlns:a16="http://schemas.microsoft.com/office/drawing/2014/main" id="{B68260C3-38E7-4F80-9825-1A9FC6A94CBE}"/>
              </a:ext>
            </a:extLst>
          </p:cNvPr>
          <p:cNvSpPr/>
          <p:nvPr/>
        </p:nvSpPr>
        <p:spPr>
          <a:xfrm>
            <a:off x="10480623" y="2845642"/>
            <a:ext cx="1184223" cy="933138"/>
          </a:xfrm>
          <a:prstGeom prst="round2DiagRect">
            <a:avLst/>
          </a:prstGeom>
          <a:solidFill>
            <a:srgbClr val="FFC000"/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: Diagonal Corners Rounded 14">
            <a:extLst>
              <a:ext uri="{FF2B5EF4-FFF2-40B4-BE49-F238E27FC236}">
                <a16:creationId xmlns:a16="http://schemas.microsoft.com/office/drawing/2014/main" id="{089910FE-218A-440E-8660-00A1C518F823}"/>
              </a:ext>
            </a:extLst>
          </p:cNvPr>
          <p:cNvSpPr/>
          <p:nvPr/>
        </p:nvSpPr>
        <p:spPr>
          <a:xfrm>
            <a:off x="10480624" y="1903614"/>
            <a:ext cx="1184223" cy="933138"/>
          </a:xfrm>
          <a:prstGeom prst="round2DiagRect">
            <a:avLst/>
          </a:prstGeom>
          <a:solidFill>
            <a:srgbClr val="FFC000"/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: Diagonal Corners Rounded 15">
            <a:extLst>
              <a:ext uri="{FF2B5EF4-FFF2-40B4-BE49-F238E27FC236}">
                <a16:creationId xmlns:a16="http://schemas.microsoft.com/office/drawing/2014/main" id="{2E4992BA-ADC2-426B-9014-6F497F50D43F}"/>
              </a:ext>
            </a:extLst>
          </p:cNvPr>
          <p:cNvSpPr/>
          <p:nvPr/>
        </p:nvSpPr>
        <p:spPr>
          <a:xfrm>
            <a:off x="0" y="4711359"/>
            <a:ext cx="1184223" cy="933138"/>
          </a:xfrm>
          <a:prstGeom prst="round2DiagRect">
            <a:avLst/>
          </a:prstGeom>
          <a:solidFill>
            <a:srgbClr val="FFC000"/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: Diagonal Corners Rounded 16">
            <a:extLst>
              <a:ext uri="{FF2B5EF4-FFF2-40B4-BE49-F238E27FC236}">
                <a16:creationId xmlns:a16="http://schemas.microsoft.com/office/drawing/2014/main" id="{FF506A1D-25A3-442F-8755-D29C08AC425B}"/>
              </a:ext>
            </a:extLst>
          </p:cNvPr>
          <p:cNvSpPr/>
          <p:nvPr/>
        </p:nvSpPr>
        <p:spPr>
          <a:xfrm>
            <a:off x="-64960" y="3770376"/>
            <a:ext cx="1184223" cy="933138"/>
          </a:xfrm>
          <a:prstGeom prst="round2DiagRect">
            <a:avLst/>
          </a:prstGeom>
          <a:solidFill>
            <a:srgbClr val="FFC000"/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: Diagonal Corners Rounded 17">
            <a:extLst>
              <a:ext uri="{FF2B5EF4-FFF2-40B4-BE49-F238E27FC236}">
                <a16:creationId xmlns:a16="http://schemas.microsoft.com/office/drawing/2014/main" id="{B834A2A4-3E63-4C13-B0F3-AFC38F1C3A1D}"/>
              </a:ext>
            </a:extLst>
          </p:cNvPr>
          <p:cNvSpPr/>
          <p:nvPr/>
        </p:nvSpPr>
        <p:spPr>
          <a:xfrm>
            <a:off x="790102" y="3770376"/>
            <a:ext cx="1184223" cy="933138"/>
          </a:xfrm>
          <a:prstGeom prst="round2DiagRect">
            <a:avLst/>
          </a:prstGeom>
          <a:solidFill>
            <a:srgbClr val="FFC000"/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: Diagonal Corners Rounded 18">
            <a:extLst>
              <a:ext uri="{FF2B5EF4-FFF2-40B4-BE49-F238E27FC236}">
                <a16:creationId xmlns:a16="http://schemas.microsoft.com/office/drawing/2014/main" id="{62425868-A120-430C-BD60-B193EAF4D589}"/>
              </a:ext>
            </a:extLst>
          </p:cNvPr>
          <p:cNvSpPr/>
          <p:nvPr/>
        </p:nvSpPr>
        <p:spPr>
          <a:xfrm>
            <a:off x="3204794" y="3770376"/>
            <a:ext cx="1184223" cy="933138"/>
          </a:xfrm>
          <a:prstGeom prst="round2DiagRect">
            <a:avLst/>
          </a:prstGeom>
          <a:solidFill>
            <a:srgbClr val="FFC000"/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: Diagonal Corners Rounded 19">
            <a:extLst>
              <a:ext uri="{FF2B5EF4-FFF2-40B4-BE49-F238E27FC236}">
                <a16:creationId xmlns:a16="http://schemas.microsoft.com/office/drawing/2014/main" id="{AB468E22-C20B-4F24-8C72-527EACC1EC7A}"/>
              </a:ext>
            </a:extLst>
          </p:cNvPr>
          <p:cNvSpPr/>
          <p:nvPr/>
        </p:nvSpPr>
        <p:spPr>
          <a:xfrm>
            <a:off x="4563257" y="1840984"/>
            <a:ext cx="1184223" cy="933138"/>
          </a:xfrm>
          <a:prstGeom prst="round2DiagRect">
            <a:avLst/>
          </a:prstGeom>
          <a:solidFill>
            <a:srgbClr val="FFC000"/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: Diagonal Corners Rounded 20">
            <a:extLst>
              <a:ext uri="{FF2B5EF4-FFF2-40B4-BE49-F238E27FC236}">
                <a16:creationId xmlns:a16="http://schemas.microsoft.com/office/drawing/2014/main" id="{BE46BA54-DBED-4AA7-90F8-16A4C98E37E8}"/>
              </a:ext>
            </a:extLst>
          </p:cNvPr>
          <p:cNvSpPr/>
          <p:nvPr/>
        </p:nvSpPr>
        <p:spPr>
          <a:xfrm>
            <a:off x="4694421" y="901914"/>
            <a:ext cx="1184223" cy="933138"/>
          </a:xfrm>
          <a:prstGeom prst="round2DiagRect">
            <a:avLst/>
          </a:prstGeom>
          <a:solidFill>
            <a:srgbClr val="FFC000"/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: Diagonal Corners Rounded 21">
            <a:extLst>
              <a:ext uri="{FF2B5EF4-FFF2-40B4-BE49-F238E27FC236}">
                <a16:creationId xmlns:a16="http://schemas.microsoft.com/office/drawing/2014/main" id="{0F77510F-E9D7-42D7-A9F3-01ACAB0B453D}"/>
              </a:ext>
            </a:extLst>
          </p:cNvPr>
          <p:cNvSpPr/>
          <p:nvPr/>
        </p:nvSpPr>
        <p:spPr>
          <a:xfrm>
            <a:off x="4709414" y="-30293"/>
            <a:ext cx="1184223" cy="933138"/>
          </a:xfrm>
          <a:prstGeom prst="round2DiagRect">
            <a:avLst/>
          </a:prstGeom>
          <a:solidFill>
            <a:srgbClr val="FFC000"/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: Diagonal Corners Rounded 22">
            <a:extLst>
              <a:ext uri="{FF2B5EF4-FFF2-40B4-BE49-F238E27FC236}">
                <a16:creationId xmlns:a16="http://schemas.microsoft.com/office/drawing/2014/main" id="{B69D7B80-CE67-4E7C-9582-15ECC4CB6141}"/>
              </a:ext>
            </a:extLst>
          </p:cNvPr>
          <p:cNvSpPr/>
          <p:nvPr/>
        </p:nvSpPr>
        <p:spPr>
          <a:xfrm>
            <a:off x="4521411" y="2789827"/>
            <a:ext cx="1184223" cy="933138"/>
          </a:xfrm>
          <a:prstGeom prst="round2DiagRect">
            <a:avLst/>
          </a:prstGeom>
          <a:solidFill>
            <a:srgbClr val="FFC000"/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: Diagonal Corners Rounded 23">
            <a:extLst>
              <a:ext uri="{FF2B5EF4-FFF2-40B4-BE49-F238E27FC236}">
                <a16:creationId xmlns:a16="http://schemas.microsoft.com/office/drawing/2014/main" id="{7D069262-4F8F-42FD-8239-23D63E931F15}"/>
              </a:ext>
            </a:extLst>
          </p:cNvPr>
          <p:cNvSpPr/>
          <p:nvPr/>
        </p:nvSpPr>
        <p:spPr>
          <a:xfrm>
            <a:off x="4432722" y="3692672"/>
            <a:ext cx="1184223" cy="933138"/>
          </a:xfrm>
          <a:prstGeom prst="round2DiagRect">
            <a:avLst/>
          </a:prstGeom>
          <a:solidFill>
            <a:srgbClr val="FFC000"/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: Diagonal Corners Rounded 24">
            <a:extLst>
              <a:ext uri="{FF2B5EF4-FFF2-40B4-BE49-F238E27FC236}">
                <a16:creationId xmlns:a16="http://schemas.microsoft.com/office/drawing/2014/main" id="{F2E9CCA5-D54D-4AAC-A72F-7BF76B866D55}"/>
              </a:ext>
            </a:extLst>
          </p:cNvPr>
          <p:cNvSpPr/>
          <p:nvPr/>
        </p:nvSpPr>
        <p:spPr>
          <a:xfrm>
            <a:off x="9249261" y="50282"/>
            <a:ext cx="1184223" cy="933138"/>
          </a:xfrm>
          <a:prstGeom prst="round2DiagRect">
            <a:avLst/>
          </a:prstGeom>
          <a:solidFill>
            <a:srgbClr val="FFC000"/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: Diagonal Corners Rounded 25">
            <a:extLst>
              <a:ext uri="{FF2B5EF4-FFF2-40B4-BE49-F238E27FC236}">
                <a16:creationId xmlns:a16="http://schemas.microsoft.com/office/drawing/2014/main" id="{57468D60-C1C3-40C3-B274-E572CFCF87F6}"/>
              </a:ext>
            </a:extLst>
          </p:cNvPr>
          <p:cNvSpPr/>
          <p:nvPr/>
        </p:nvSpPr>
        <p:spPr>
          <a:xfrm>
            <a:off x="8258355" y="903475"/>
            <a:ext cx="1184223" cy="933138"/>
          </a:xfrm>
          <a:prstGeom prst="round2DiagRect">
            <a:avLst/>
          </a:prstGeom>
          <a:solidFill>
            <a:srgbClr val="FFC000"/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: Diagonal Corners Rounded 26">
            <a:extLst>
              <a:ext uri="{FF2B5EF4-FFF2-40B4-BE49-F238E27FC236}">
                <a16:creationId xmlns:a16="http://schemas.microsoft.com/office/drawing/2014/main" id="{19E9FD8B-C97C-4371-9488-8A6A21D32D06}"/>
              </a:ext>
            </a:extLst>
          </p:cNvPr>
          <p:cNvSpPr/>
          <p:nvPr/>
        </p:nvSpPr>
        <p:spPr>
          <a:xfrm>
            <a:off x="8007874" y="-38282"/>
            <a:ext cx="1184223" cy="933138"/>
          </a:xfrm>
          <a:prstGeom prst="round2DiagRect">
            <a:avLst/>
          </a:prstGeom>
          <a:solidFill>
            <a:srgbClr val="FFC000"/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: Diagonal Corners Rounded 27">
            <a:extLst>
              <a:ext uri="{FF2B5EF4-FFF2-40B4-BE49-F238E27FC236}">
                <a16:creationId xmlns:a16="http://schemas.microsoft.com/office/drawing/2014/main" id="{53465456-7D8C-4869-A2AD-9E7B16C92646}"/>
              </a:ext>
            </a:extLst>
          </p:cNvPr>
          <p:cNvSpPr/>
          <p:nvPr/>
        </p:nvSpPr>
        <p:spPr>
          <a:xfrm>
            <a:off x="7000409" y="-53222"/>
            <a:ext cx="1184223" cy="933138"/>
          </a:xfrm>
          <a:prstGeom prst="round2DiagRect">
            <a:avLst/>
          </a:prstGeom>
          <a:solidFill>
            <a:srgbClr val="FFC000"/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: Diagonal Corners Rounded 28">
            <a:extLst>
              <a:ext uri="{FF2B5EF4-FFF2-40B4-BE49-F238E27FC236}">
                <a16:creationId xmlns:a16="http://schemas.microsoft.com/office/drawing/2014/main" id="{CBEC4F25-48C9-4387-A5FD-484606AE06FB}"/>
              </a:ext>
            </a:extLst>
          </p:cNvPr>
          <p:cNvSpPr/>
          <p:nvPr/>
        </p:nvSpPr>
        <p:spPr>
          <a:xfrm>
            <a:off x="6823651" y="3545395"/>
            <a:ext cx="1184223" cy="933138"/>
          </a:xfrm>
          <a:prstGeom prst="round2DiagRect">
            <a:avLst/>
          </a:prstGeom>
          <a:solidFill>
            <a:srgbClr val="FFC000"/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: Diagonal Corners Rounded 29">
            <a:extLst>
              <a:ext uri="{FF2B5EF4-FFF2-40B4-BE49-F238E27FC236}">
                <a16:creationId xmlns:a16="http://schemas.microsoft.com/office/drawing/2014/main" id="{39A2331D-AFF3-440D-814B-4C3271A31A25}"/>
              </a:ext>
            </a:extLst>
          </p:cNvPr>
          <p:cNvSpPr/>
          <p:nvPr/>
        </p:nvSpPr>
        <p:spPr>
          <a:xfrm>
            <a:off x="7031016" y="867316"/>
            <a:ext cx="1184223" cy="933138"/>
          </a:xfrm>
          <a:prstGeom prst="round2DiagRect">
            <a:avLst/>
          </a:prstGeom>
          <a:solidFill>
            <a:srgbClr val="FFC000"/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: Diagonal Corners Rounded 30">
            <a:extLst>
              <a:ext uri="{FF2B5EF4-FFF2-40B4-BE49-F238E27FC236}">
                <a16:creationId xmlns:a16="http://schemas.microsoft.com/office/drawing/2014/main" id="{D728D540-D973-400E-92BB-F684AE248526}"/>
              </a:ext>
            </a:extLst>
          </p:cNvPr>
          <p:cNvSpPr/>
          <p:nvPr/>
        </p:nvSpPr>
        <p:spPr>
          <a:xfrm>
            <a:off x="5878644" y="-45499"/>
            <a:ext cx="1184223" cy="933138"/>
          </a:xfrm>
          <a:prstGeom prst="round2DiagRect">
            <a:avLst/>
          </a:prstGeom>
          <a:solidFill>
            <a:srgbClr val="FFC000"/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: Diagonal Corners Rounded 31">
            <a:extLst>
              <a:ext uri="{FF2B5EF4-FFF2-40B4-BE49-F238E27FC236}">
                <a16:creationId xmlns:a16="http://schemas.microsoft.com/office/drawing/2014/main" id="{93223DAE-90DE-4459-921E-363DE46F66F1}"/>
              </a:ext>
            </a:extLst>
          </p:cNvPr>
          <p:cNvSpPr/>
          <p:nvPr/>
        </p:nvSpPr>
        <p:spPr>
          <a:xfrm>
            <a:off x="5879889" y="863802"/>
            <a:ext cx="1184223" cy="933138"/>
          </a:xfrm>
          <a:prstGeom prst="round2DiagRect">
            <a:avLst/>
          </a:prstGeom>
          <a:solidFill>
            <a:srgbClr val="FFC000"/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: Diagonal Corners Rounded 32">
            <a:extLst>
              <a:ext uri="{FF2B5EF4-FFF2-40B4-BE49-F238E27FC236}">
                <a16:creationId xmlns:a16="http://schemas.microsoft.com/office/drawing/2014/main" id="{59D4433D-1449-499F-9A8D-D601201B7849}"/>
              </a:ext>
            </a:extLst>
          </p:cNvPr>
          <p:cNvSpPr/>
          <p:nvPr/>
        </p:nvSpPr>
        <p:spPr>
          <a:xfrm>
            <a:off x="5766846" y="1863396"/>
            <a:ext cx="1184223" cy="933138"/>
          </a:xfrm>
          <a:prstGeom prst="round2DiagRect">
            <a:avLst/>
          </a:prstGeom>
          <a:solidFill>
            <a:srgbClr val="FFC000"/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: Diagonal Corners Rounded 33">
            <a:extLst>
              <a:ext uri="{FF2B5EF4-FFF2-40B4-BE49-F238E27FC236}">
                <a16:creationId xmlns:a16="http://schemas.microsoft.com/office/drawing/2014/main" id="{0113332C-3988-4A08-B988-224F25678D3B}"/>
              </a:ext>
            </a:extLst>
          </p:cNvPr>
          <p:cNvSpPr/>
          <p:nvPr/>
        </p:nvSpPr>
        <p:spPr>
          <a:xfrm>
            <a:off x="8326765" y="5419659"/>
            <a:ext cx="1184223" cy="933138"/>
          </a:xfrm>
          <a:prstGeom prst="round2DiagRect">
            <a:avLst/>
          </a:prstGeom>
          <a:solidFill>
            <a:srgbClr val="FFC000"/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: Diagonal Corners Rounded 34">
            <a:extLst>
              <a:ext uri="{FF2B5EF4-FFF2-40B4-BE49-F238E27FC236}">
                <a16:creationId xmlns:a16="http://schemas.microsoft.com/office/drawing/2014/main" id="{54F770F6-BCF4-4246-A225-E075B001D582}"/>
              </a:ext>
            </a:extLst>
          </p:cNvPr>
          <p:cNvSpPr/>
          <p:nvPr/>
        </p:nvSpPr>
        <p:spPr>
          <a:xfrm>
            <a:off x="6939201" y="2631884"/>
            <a:ext cx="1184223" cy="933138"/>
          </a:xfrm>
          <a:prstGeom prst="round2DiagRect">
            <a:avLst/>
          </a:prstGeom>
          <a:solidFill>
            <a:srgbClr val="FFC000"/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: Diagonal Corners Rounded 35">
            <a:extLst>
              <a:ext uri="{FF2B5EF4-FFF2-40B4-BE49-F238E27FC236}">
                <a16:creationId xmlns:a16="http://schemas.microsoft.com/office/drawing/2014/main" id="{2BA92A20-3E72-42E9-AD69-CBEE7A227FF5}"/>
              </a:ext>
            </a:extLst>
          </p:cNvPr>
          <p:cNvSpPr/>
          <p:nvPr/>
        </p:nvSpPr>
        <p:spPr>
          <a:xfrm>
            <a:off x="7074132" y="5479302"/>
            <a:ext cx="1184223" cy="933138"/>
          </a:xfrm>
          <a:prstGeom prst="round2DiagRect">
            <a:avLst/>
          </a:prstGeom>
          <a:solidFill>
            <a:srgbClr val="FFC000"/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: Diagonal Corners Rounded 36">
            <a:extLst>
              <a:ext uri="{FF2B5EF4-FFF2-40B4-BE49-F238E27FC236}">
                <a16:creationId xmlns:a16="http://schemas.microsoft.com/office/drawing/2014/main" id="{00863708-6A0D-415C-B067-897FD019187E}"/>
              </a:ext>
            </a:extLst>
          </p:cNvPr>
          <p:cNvSpPr/>
          <p:nvPr/>
        </p:nvSpPr>
        <p:spPr>
          <a:xfrm>
            <a:off x="5889909" y="5377716"/>
            <a:ext cx="1184223" cy="933138"/>
          </a:xfrm>
          <a:prstGeom prst="round2DiagRect">
            <a:avLst/>
          </a:prstGeom>
          <a:solidFill>
            <a:srgbClr val="FFC000"/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: Diagonal Corners Rounded 37">
            <a:extLst>
              <a:ext uri="{FF2B5EF4-FFF2-40B4-BE49-F238E27FC236}">
                <a16:creationId xmlns:a16="http://schemas.microsoft.com/office/drawing/2014/main" id="{2282E10B-AD2A-4820-847B-AE3B388ADF63}"/>
              </a:ext>
            </a:extLst>
          </p:cNvPr>
          <p:cNvSpPr/>
          <p:nvPr/>
        </p:nvSpPr>
        <p:spPr>
          <a:xfrm>
            <a:off x="4637276" y="5419659"/>
            <a:ext cx="1184223" cy="933138"/>
          </a:xfrm>
          <a:prstGeom prst="round2DiagRect">
            <a:avLst/>
          </a:prstGeom>
          <a:solidFill>
            <a:srgbClr val="FFC000"/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: Diagonal Corners Rounded 38">
            <a:extLst>
              <a:ext uri="{FF2B5EF4-FFF2-40B4-BE49-F238E27FC236}">
                <a16:creationId xmlns:a16="http://schemas.microsoft.com/office/drawing/2014/main" id="{6967B899-03DF-4AEE-BF77-70DED12064D7}"/>
              </a:ext>
            </a:extLst>
          </p:cNvPr>
          <p:cNvSpPr/>
          <p:nvPr/>
        </p:nvSpPr>
        <p:spPr>
          <a:xfrm>
            <a:off x="3595154" y="5698666"/>
            <a:ext cx="1184223" cy="933138"/>
          </a:xfrm>
          <a:prstGeom prst="round2DiagRect">
            <a:avLst/>
          </a:prstGeom>
          <a:solidFill>
            <a:srgbClr val="FFC000"/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: Diagonal Corners Rounded 39">
            <a:extLst>
              <a:ext uri="{FF2B5EF4-FFF2-40B4-BE49-F238E27FC236}">
                <a16:creationId xmlns:a16="http://schemas.microsoft.com/office/drawing/2014/main" id="{7F5FFE45-89BD-4C54-A68D-1CCB0F3F7E78}"/>
              </a:ext>
            </a:extLst>
          </p:cNvPr>
          <p:cNvSpPr/>
          <p:nvPr/>
        </p:nvSpPr>
        <p:spPr>
          <a:xfrm>
            <a:off x="2410931" y="5704389"/>
            <a:ext cx="1184223" cy="933138"/>
          </a:xfrm>
          <a:prstGeom prst="round2DiagRect">
            <a:avLst/>
          </a:prstGeom>
          <a:solidFill>
            <a:srgbClr val="FFC000"/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: Diagonal Corners Rounded 40">
            <a:extLst>
              <a:ext uri="{FF2B5EF4-FFF2-40B4-BE49-F238E27FC236}">
                <a16:creationId xmlns:a16="http://schemas.microsoft.com/office/drawing/2014/main" id="{7D404D1C-18F1-4E8C-AFBD-4F9DB2A4AA64}"/>
              </a:ext>
            </a:extLst>
          </p:cNvPr>
          <p:cNvSpPr/>
          <p:nvPr/>
        </p:nvSpPr>
        <p:spPr>
          <a:xfrm>
            <a:off x="1206089" y="5624112"/>
            <a:ext cx="1184223" cy="933138"/>
          </a:xfrm>
          <a:prstGeom prst="round2DiagRect">
            <a:avLst/>
          </a:prstGeom>
          <a:solidFill>
            <a:srgbClr val="FFC000"/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: Diagonal Corners Rounded 41">
            <a:extLst>
              <a:ext uri="{FF2B5EF4-FFF2-40B4-BE49-F238E27FC236}">
                <a16:creationId xmlns:a16="http://schemas.microsoft.com/office/drawing/2014/main" id="{3483EF5C-71EC-4473-8A1C-32519128944C}"/>
              </a:ext>
            </a:extLst>
          </p:cNvPr>
          <p:cNvSpPr/>
          <p:nvPr/>
        </p:nvSpPr>
        <p:spPr>
          <a:xfrm>
            <a:off x="-43094" y="5628807"/>
            <a:ext cx="1184223" cy="933138"/>
          </a:xfrm>
          <a:prstGeom prst="round2DiagRect">
            <a:avLst/>
          </a:prstGeom>
          <a:solidFill>
            <a:srgbClr val="FFC000"/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: Diagonal Corners Rounded 42">
            <a:extLst>
              <a:ext uri="{FF2B5EF4-FFF2-40B4-BE49-F238E27FC236}">
                <a16:creationId xmlns:a16="http://schemas.microsoft.com/office/drawing/2014/main" id="{632588CD-EAAA-4EA0-92D3-0BD342C2481B}"/>
              </a:ext>
            </a:extLst>
          </p:cNvPr>
          <p:cNvSpPr/>
          <p:nvPr/>
        </p:nvSpPr>
        <p:spPr>
          <a:xfrm>
            <a:off x="7031016" y="4536620"/>
            <a:ext cx="1184223" cy="933138"/>
          </a:xfrm>
          <a:prstGeom prst="round2DiagRect">
            <a:avLst/>
          </a:prstGeom>
          <a:solidFill>
            <a:srgbClr val="FFC000"/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: Diagonal Corners Rounded 43">
            <a:extLst>
              <a:ext uri="{FF2B5EF4-FFF2-40B4-BE49-F238E27FC236}">
                <a16:creationId xmlns:a16="http://schemas.microsoft.com/office/drawing/2014/main" id="{6BD512E5-D5A3-41CC-BEB7-93D21DCA1547}"/>
              </a:ext>
            </a:extLst>
          </p:cNvPr>
          <p:cNvSpPr/>
          <p:nvPr/>
        </p:nvSpPr>
        <p:spPr>
          <a:xfrm>
            <a:off x="5853034" y="4425551"/>
            <a:ext cx="1184223" cy="933138"/>
          </a:xfrm>
          <a:prstGeom prst="round2DiagRect">
            <a:avLst/>
          </a:prstGeom>
          <a:solidFill>
            <a:srgbClr val="FFC000"/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: Diagonal Corners Rounded 44">
            <a:extLst>
              <a:ext uri="{FF2B5EF4-FFF2-40B4-BE49-F238E27FC236}">
                <a16:creationId xmlns:a16="http://schemas.microsoft.com/office/drawing/2014/main" id="{DAD7F363-DC5F-4395-88A4-C5C970BF84B7}"/>
              </a:ext>
            </a:extLst>
          </p:cNvPr>
          <p:cNvSpPr/>
          <p:nvPr/>
        </p:nvSpPr>
        <p:spPr>
          <a:xfrm>
            <a:off x="4605742" y="4556380"/>
            <a:ext cx="1184223" cy="933138"/>
          </a:xfrm>
          <a:prstGeom prst="round2DiagRect">
            <a:avLst/>
          </a:prstGeom>
          <a:solidFill>
            <a:srgbClr val="FFC000"/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: Diagonal Corners Rounded 45">
            <a:extLst>
              <a:ext uri="{FF2B5EF4-FFF2-40B4-BE49-F238E27FC236}">
                <a16:creationId xmlns:a16="http://schemas.microsoft.com/office/drawing/2014/main" id="{1C91E8FF-BAC3-4CA1-8140-4F0045267956}"/>
              </a:ext>
            </a:extLst>
          </p:cNvPr>
          <p:cNvSpPr/>
          <p:nvPr/>
        </p:nvSpPr>
        <p:spPr>
          <a:xfrm>
            <a:off x="3414018" y="4695669"/>
            <a:ext cx="1184223" cy="933138"/>
          </a:xfrm>
          <a:prstGeom prst="round2DiagRect">
            <a:avLst/>
          </a:prstGeom>
          <a:solidFill>
            <a:srgbClr val="FFC000"/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: Diagonal Corners Rounded 46">
            <a:extLst>
              <a:ext uri="{FF2B5EF4-FFF2-40B4-BE49-F238E27FC236}">
                <a16:creationId xmlns:a16="http://schemas.microsoft.com/office/drawing/2014/main" id="{D9EB1DB2-B1DA-4FDF-A24B-5A500B1611AF}"/>
              </a:ext>
            </a:extLst>
          </p:cNvPr>
          <p:cNvSpPr/>
          <p:nvPr/>
        </p:nvSpPr>
        <p:spPr>
          <a:xfrm>
            <a:off x="2298495" y="4717207"/>
            <a:ext cx="1184223" cy="933138"/>
          </a:xfrm>
          <a:prstGeom prst="round2DiagRect">
            <a:avLst/>
          </a:prstGeom>
          <a:solidFill>
            <a:srgbClr val="FFC000"/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: Diagonal Corners Rounded 47">
            <a:extLst>
              <a:ext uri="{FF2B5EF4-FFF2-40B4-BE49-F238E27FC236}">
                <a16:creationId xmlns:a16="http://schemas.microsoft.com/office/drawing/2014/main" id="{A1D3640C-2225-458E-8206-63C2D80E1586}"/>
              </a:ext>
            </a:extLst>
          </p:cNvPr>
          <p:cNvSpPr/>
          <p:nvPr/>
        </p:nvSpPr>
        <p:spPr>
          <a:xfrm>
            <a:off x="8748012" y="2924558"/>
            <a:ext cx="1184223" cy="933138"/>
          </a:xfrm>
          <a:prstGeom prst="round2DiagRect">
            <a:avLst/>
          </a:prstGeom>
          <a:solidFill>
            <a:srgbClr val="FFC000"/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: Diagonal Corners Rounded 48">
            <a:extLst>
              <a:ext uri="{FF2B5EF4-FFF2-40B4-BE49-F238E27FC236}">
                <a16:creationId xmlns:a16="http://schemas.microsoft.com/office/drawing/2014/main" id="{5E701493-FEDE-42CE-9781-CA39A8DBC636}"/>
              </a:ext>
            </a:extLst>
          </p:cNvPr>
          <p:cNvSpPr/>
          <p:nvPr/>
        </p:nvSpPr>
        <p:spPr>
          <a:xfrm>
            <a:off x="4847787" y="5816798"/>
            <a:ext cx="1184223" cy="933138"/>
          </a:xfrm>
          <a:prstGeom prst="round2DiagRect">
            <a:avLst/>
          </a:prstGeom>
          <a:solidFill>
            <a:srgbClr val="FFC000"/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: Diagonal Corners Rounded 49">
            <a:extLst>
              <a:ext uri="{FF2B5EF4-FFF2-40B4-BE49-F238E27FC236}">
                <a16:creationId xmlns:a16="http://schemas.microsoft.com/office/drawing/2014/main" id="{E10006DE-BF59-40C1-914A-A7689DEC00EB}"/>
              </a:ext>
            </a:extLst>
          </p:cNvPr>
          <p:cNvSpPr/>
          <p:nvPr/>
        </p:nvSpPr>
        <p:spPr>
          <a:xfrm>
            <a:off x="9757300" y="4532262"/>
            <a:ext cx="1184223" cy="933138"/>
          </a:xfrm>
          <a:prstGeom prst="round2DiagRect">
            <a:avLst/>
          </a:prstGeom>
          <a:solidFill>
            <a:srgbClr val="FFC000"/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: Diagonal Corners Rounded 50">
            <a:extLst>
              <a:ext uri="{FF2B5EF4-FFF2-40B4-BE49-F238E27FC236}">
                <a16:creationId xmlns:a16="http://schemas.microsoft.com/office/drawing/2014/main" id="{0156B2A2-DBAD-4601-8D00-BC4C3D2CAAD2}"/>
              </a:ext>
            </a:extLst>
          </p:cNvPr>
          <p:cNvSpPr/>
          <p:nvPr/>
        </p:nvSpPr>
        <p:spPr>
          <a:xfrm>
            <a:off x="9310149" y="3770688"/>
            <a:ext cx="1184223" cy="933138"/>
          </a:xfrm>
          <a:prstGeom prst="round2DiagRect">
            <a:avLst/>
          </a:prstGeom>
          <a:solidFill>
            <a:srgbClr val="FFC000"/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: Diagonal Corners Rounded 51">
            <a:extLst>
              <a:ext uri="{FF2B5EF4-FFF2-40B4-BE49-F238E27FC236}">
                <a16:creationId xmlns:a16="http://schemas.microsoft.com/office/drawing/2014/main" id="{D68814AB-BB38-4CFB-983A-E489023EB225}"/>
              </a:ext>
            </a:extLst>
          </p:cNvPr>
          <p:cNvSpPr/>
          <p:nvPr/>
        </p:nvSpPr>
        <p:spPr>
          <a:xfrm>
            <a:off x="9883828" y="3865749"/>
            <a:ext cx="1184223" cy="933138"/>
          </a:xfrm>
          <a:prstGeom prst="round2DiagRect">
            <a:avLst/>
          </a:prstGeom>
          <a:solidFill>
            <a:srgbClr val="FFC000"/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: Diagonal Corners Rounded 52">
            <a:extLst>
              <a:ext uri="{FF2B5EF4-FFF2-40B4-BE49-F238E27FC236}">
                <a16:creationId xmlns:a16="http://schemas.microsoft.com/office/drawing/2014/main" id="{4610B6BD-3AE1-4210-ACFE-121DFD8F3915}"/>
              </a:ext>
            </a:extLst>
          </p:cNvPr>
          <p:cNvSpPr/>
          <p:nvPr/>
        </p:nvSpPr>
        <p:spPr>
          <a:xfrm>
            <a:off x="10869691" y="4620486"/>
            <a:ext cx="1184223" cy="933138"/>
          </a:xfrm>
          <a:prstGeom prst="round2DiagRect">
            <a:avLst/>
          </a:prstGeom>
          <a:solidFill>
            <a:srgbClr val="FFC000"/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: Diagonal Corners Rounded 53">
            <a:extLst>
              <a:ext uri="{FF2B5EF4-FFF2-40B4-BE49-F238E27FC236}">
                <a16:creationId xmlns:a16="http://schemas.microsoft.com/office/drawing/2014/main" id="{53537300-456C-41AE-92CF-CA9A648C3FBC}"/>
              </a:ext>
            </a:extLst>
          </p:cNvPr>
          <p:cNvSpPr/>
          <p:nvPr/>
        </p:nvSpPr>
        <p:spPr>
          <a:xfrm>
            <a:off x="9166791" y="4528823"/>
            <a:ext cx="1184223" cy="933138"/>
          </a:xfrm>
          <a:prstGeom prst="round2DiagRect">
            <a:avLst/>
          </a:prstGeom>
          <a:solidFill>
            <a:srgbClr val="FFC000"/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: Diagonal Corners Rounded 54">
            <a:extLst>
              <a:ext uri="{FF2B5EF4-FFF2-40B4-BE49-F238E27FC236}">
                <a16:creationId xmlns:a16="http://schemas.microsoft.com/office/drawing/2014/main" id="{D4CC7383-F3FD-4C66-9227-7E02E49DB9C1}"/>
              </a:ext>
            </a:extLst>
          </p:cNvPr>
          <p:cNvSpPr/>
          <p:nvPr/>
        </p:nvSpPr>
        <p:spPr>
          <a:xfrm>
            <a:off x="8197758" y="4469131"/>
            <a:ext cx="1184223" cy="933138"/>
          </a:xfrm>
          <a:prstGeom prst="round2DiagRect">
            <a:avLst/>
          </a:prstGeom>
          <a:solidFill>
            <a:srgbClr val="FFC000"/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: Diagonal Corners Rounded 55">
            <a:extLst>
              <a:ext uri="{FF2B5EF4-FFF2-40B4-BE49-F238E27FC236}">
                <a16:creationId xmlns:a16="http://schemas.microsoft.com/office/drawing/2014/main" id="{28EF8AF1-61DA-471E-A274-7A93D4D6C2E8}"/>
              </a:ext>
            </a:extLst>
          </p:cNvPr>
          <p:cNvSpPr/>
          <p:nvPr/>
        </p:nvSpPr>
        <p:spPr>
          <a:xfrm>
            <a:off x="10925645" y="3881063"/>
            <a:ext cx="1184223" cy="933138"/>
          </a:xfrm>
          <a:prstGeom prst="round2DiagRect">
            <a:avLst/>
          </a:prstGeom>
          <a:solidFill>
            <a:srgbClr val="FFC000"/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: Diagonal Corners Rounded 56">
            <a:extLst>
              <a:ext uri="{FF2B5EF4-FFF2-40B4-BE49-F238E27FC236}">
                <a16:creationId xmlns:a16="http://schemas.microsoft.com/office/drawing/2014/main" id="{7D62C711-BCF5-44C0-9E76-4B2DCC3566D9}"/>
              </a:ext>
            </a:extLst>
          </p:cNvPr>
          <p:cNvSpPr/>
          <p:nvPr/>
        </p:nvSpPr>
        <p:spPr>
          <a:xfrm>
            <a:off x="10621777" y="5388896"/>
            <a:ext cx="1184223" cy="933138"/>
          </a:xfrm>
          <a:prstGeom prst="round2DiagRect">
            <a:avLst/>
          </a:prstGeom>
          <a:solidFill>
            <a:srgbClr val="FFC000"/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: Diagonal Corners Rounded 57">
            <a:extLst>
              <a:ext uri="{FF2B5EF4-FFF2-40B4-BE49-F238E27FC236}">
                <a16:creationId xmlns:a16="http://schemas.microsoft.com/office/drawing/2014/main" id="{FCEEEA4D-3E68-44EB-8C24-A7E2F0BCF4EB}"/>
              </a:ext>
            </a:extLst>
          </p:cNvPr>
          <p:cNvSpPr/>
          <p:nvPr/>
        </p:nvSpPr>
        <p:spPr>
          <a:xfrm>
            <a:off x="9437554" y="5358132"/>
            <a:ext cx="1184223" cy="933138"/>
          </a:xfrm>
          <a:prstGeom prst="round2DiagRect">
            <a:avLst/>
          </a:prstGeom>
          <a:solidFill>
            <a:srgbClr val="FFC000"/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: Diagonal Corners Rounded 58">
            <a:extLst>
              <a:ext uri="{FF2B5EF4-FFF2-40B4-BE49-F238E27FC236}">
                <a16:creationId xmlns:a16="http://schemas.microsoft.com/office/drawing/2014/main" id="{77B448DD-88B1-46D5-BCE5-92BE3D4C15B9}"/>
              </a:ext>
            </a:extLst>
          </p:cNvPr>
          <p:cNvSpPr/>
          <p:nvPr/>
        </p:nvSpPr>
        <p:spPr>
          <a:xfrm>
            <a:off x="8059402" y="3925360"/>
            <a:ext cx="1184223" cy="933138"/>
          </a:xfrm>
          <a:prstGeom prst="round2DiagRect">
            <a:avLst/>
          </a:prstGeom>
          <a:solidFill>
            <a:srgbClr val="FFC000"/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Equals 59">
            <a:extLst>
              <a:ext uri="{FF2B5EF4-FFF2-40B4-BE49-F238E27FC236}">
                <a16:creationId xmlns:a16="http://schemas.microsoft.com/office/drawing/2014/main" id="{D794FD2A-8B6D-4033-8856-AF8EA292EF78}"/>
              </a:ext>
            </a:extLst>
          </p:cNvPr>
          <p:cNvSpPr/>
          <p:nvPr/>
        </p:nvSpPr>
        <p:spPr>
          <a:xfrm>
            <a:off x="3555452" y="45359"/>
            <a:ext cx="9258360" cy="822387"/>
          </a:xfrm>
          <a:prstGeom prst="mathEqual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1" name="Equals 60">
            <a:extLst>
              <a:ext uri="{FF2B5EF4-FFF2-40B4-BE49-F238E27FC236}">
                <a16:creationId xmlns:a16="http://schemas.microsoft.com/office/drawing/2014/main" id="{950D9648-AAB1-41EF-966F-8B5DB0CFAF5C}"/>
              </a:ext>
            </a:extLst>
          </p:cNvPr>
          <p:cNvSpPr/>
          <p:nvPr/>
        </p:nvSpPr>
        <p:spPr>
          <a:xfrm>
            <a:off x="4468255" y="4965052"/>
            <a:ext cx="9258360" cy="822387"/>
          </a:xfrm>
          <a:prstGeom prst="mathEqual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2" name="Equals 61">
            <a:extLst>
              <a:ext uri="{FF2B5EF4-FFF2-40B4-BE49-F238E27FC236}">
                <a16:creationId xmlns:a16="http://schemas.microsoft.com/office/drawing/2014/main" id="{47CE8995-C89C-44BD-88D2-99CD005E3555}"/>
              </a:ext>
            </a:extLst>
          </p:cNvPr>
          <p:cNvSpPr/>
          <p:nvPr/>
        </p:nvSpPr>
        <p:spPr>
          <a:xfrm>
            <a:off x="4563257" y="5849319"/>
            <a:ext cx="9258360" cy="822387"/>
          </a:xfrm>
          <a:prstGeom prst="mathEqual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3" name="Equals 62">
            <a:extLst>
              <a:ext uri="{FF2B5EF4-FFF2-40B4-BE49-F238E27FC236}">
                <a16:creationId xmlns:a16="http://schemas.microsoft.com/office/drawing/2014/main" id="{202BF4BF-5FB1-47AC-B2E1-BFC1CC14928D}"/>
              </a:ext>
            </a:extLst>
          </p:cNvPr>
          <p:cNvSpPr/>
          <p:nvPr/>
        </p:nvSpPr>
        <p:spPr>
          <a:xfrm>
            <a:off x="-1363833" y="5885185"/>
            <a:ext cx="9258360" cy="822387"/>
          </a:xfrm>
          <a:prstGeom prst="mathEqual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4" name="Equals 63">
            <a:extLst>
              <a:ext uri="{FF2B5EF4-FFF2-40B4-BE49-F238E27FC236}">
                <a16:creationId xmlns:a16="http://schemas.microsoft.com/office/drawing/2014/main" id="{FEB14FC0-B9E8-42E5-933D-4918328255C7}"/>
              </a:ext>
            </a:extLst>
          </p:cNvPr>
          <p:cNvSpPr/>
          <p:nvPr/>
        </p:nvSpPr>
        <p:spPr>
          <a:xfrm>
            <a:off x="-1184631" y="4942715"/>
            <a:ext cx="9258360" cy="822387"/>
          </a:xfrm>
          <a:prstGeom prst="mathEqual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5" name="Equals 64">
            <a:extLst>
              <a:ext uri="{FF2B5EF4-FFF2-40B4-BE49-F238E27FC236}">
                <a16:creationId xmlns:a16="http://schemas.microsoft.com/office/drawing/2014/main" id="{314804D9-F70C-41B9-A71F-42928B192B96}"/>
              </a:ext>
            </a:extLst>
          </p:cNvPr>
          <p:cNvSpPr/>
          <p:nvPr/>
        </p:nvSpPr>
        <p:spPr>
          <a:xfrm>
            <a:off x="5371716" y="3985195"/>
            <a:ext cx="7746896" cy="822387"/>
          </a:xfrm>
          <a:prstGeom prst="mathEqual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6" name="Equals 65">
            <a:extLst>
              <a:ext uri="{FF2B5EF4-FFF2-40B4-BE49-F238E27FC236}">
                <a16:creationId xmlns:a16="http://schemas.microsoft.com/office/drawing/2014/main" id="{23ED2052-4C6B-4F13-AAB1-87FBC946F5F7}"/>
              </a:ext>
            </a:extLst>
          </p:cNvPr>
          <p:cNvSpPr/>
          <p:nvPr/>
        </p:nvSpPr>
        <p:spPr>
          <a:xfrm>
            <a:off x="-1254912" y="4003589"/>
            <a:ext cx="9258360" cy="822387"/>
          </a:xfrm>
          <a:prstGeom prst="mathEqual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7" name="Equals 66">
            <a:extLst>
              <a:ext uri="{FF2B5EF4-FFF2-40B4-BE49-F238E27FC236}">
                <a16:creationId xmlns:a16="http://schemas.microsoft.com/office/drawing/2014/main" id="{D7446C24-74FC-47A0-9873-5DFE794D626B}"/>
              </a:ext>
            </a:extLst>
          </p:cNvPr>
          <p:cNvSpPr/>
          <p:nvPr/>
        </p:nvSpPr>
        <p:spPr>
          <a:xfrm>
            <a:off x="3426676" y="1172280"/>
            <a:ext cx="9524825" cy="822387"/>
          </a:xfrm>
          <a:prstGeom prst="mathEqual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8" name="Equals 67">
            <a:extLst>
              <a:ext uri="{FF2B5EF4-FFF2-40B4-BE49-F238E27FC236}">
                <a16:creationId xmlns:a16="http://schemas.microsoft.com/office/drawing/2014/main" id="{7F1B6E13-E3BE-4671-A393-6C2011596F0A}"/>
              </a:ext>
            </a:extLst>
          </p:cNvPr>
          <p:cNvSpPr/>
          <p:nvPr/>
        </p:nvSpPr>
        <p:spPr>
          <a:xfrm>
            <a:off x="3374267" y="2552920"/>
            <a:ext cx="9524825" cy="822387"/>
          </a:xfrm>
          <a:prstGeom prst="mathEqual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9" name="Equals 68">
            <a:extLst>
              <a:ext uri="{FF2B5EF4-FFF2-40B4-BE49-F238E27FC236}">
                <a16:creationId xmlns:a16="http://schemas.microsoft.com/office/drawing/2014/main" id="{D1629985-EFF7-4D5F-83AF-D626EB43A063}"/>
              </a:ext>
            </a:extLst>
          </p:cNvPr>
          <p:cNvSpPr/>
          <p:nvPr/>
        </p:nvSpPr>
        <p:spPr>
          <a:xfrm>
            <a:off x="4521411" y="3425429"/>
            <a:ext cx="9258360" cy="822387"/>
          </a:xfrm>
          <a:prstGeom prst="mathEqual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0" name="Equals 69">
            <a:extLst>
              <a:ext uri="{FF2B5EF4-FFF2-40B4-BE49-F238E27FC236}">
                <a16:creationId xmlns:a16="http://schemas.microsoft.com/office/drawing/2014/main" id="{CB783BD7-9086-469F-82D8-03B7230382E4}"/>
              </a:ext>
            </a:extLst>
          </p:cNvPr>
          <p:cNvSpPr/>
          <p:nvPr/>
        </p:nvSpPr>
        <p:spPr>
          <a:xfrm>
            <a:off x="-1468468" y="3398034"/>
            <a:ext cx="9258360" cy="822387"/>
          </a:xfrm>
          <a:prstGeom prst="mathEqual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1" name="Equals 70">
            <a:extLst>
              <a:ext uri="{FF2B5EF4-FFF2-40B4-BE49-F238E27FC236}">
                <a16:creationId xmlns:a16="http://schemas.microsoft.com/office/drawing/2014/main" id="{F4E8B89C-E16E-4D26-A1FD-CB152694EC28}"/>
              </a:ext>
            </a:extLst>
          </p:cNvPr>
          <p:cNvSpPr/>
          <p:nvPr/>
        </p:nvSpPr>
        <p:spPr>
          <a:xfrm>
            <a:off x="3414018" y="767045"/>
            <a:ext cx="9258360" cy="822387"/>
          </a:xfrm>
          <a:prstGeom prst="mathEqual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2" name="Equals 71">
            <a:extLst>
              <a:ext uri="{FF2B5EF4-FFF2-40B4-BE49-F238E27FC236}">
                <a16:creationId xmlns:a16="http://schemas.microsoft.com/office/drawing/2014/main" id="{2659B58D-E883-4F26-97E0-F306DC195BB7}"/>
              </a:ext>
            </a:extLst>
          </p:cNvPr>
          <p:cNvSpPr/>
          <p:nvPr/>
        </p:nvSpPr>
        <p:spPr>
          <a:xfrm>
            <a:off x="3482718" y="3124401"/>
            <a:ext cx="9258360" cy="822387"/>
          </a:xfrm>
          <a:prstGeom prst="mathEqual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4" name="Equals 73">
            <a:extLst>
              <a:ext uri="{FF2B5EF4-FFF2-40B4-BE49-F238E27FC236}">
                <a16:creationId xmlns:a16="http://schemas.microsoft.com/office/drawing/2014/main" id="{E550C124-E2D0-44DD-AAB0-79C1DAE16255}"/>
              </a:ext>
            </a:extLst>
          </p:cNvPr>
          <p:cNvSpPr/>
          <p:nvPr/>
        </p:nvSpPr>
        <p:spPr>
          <a:xfrm>
            <a:off x="-1371968" y="3388692"/>
            <a:ext cx="9258360" cy="822387"/>
          </a:xfrm>
          <a:prstGeom prst="mathEqual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5" name="Equals 74">
            <a:extLst>
              <a:ext uri="{FF2B5EF4-FFF2-40B4-BE49-F238E27FC236}">
                <a16:creationId xmlns:a16="http://schemas.microsoft.com/office/drawing/2014/main" id="{ECBA0ACC-E721-4027-A49A-44C9D42435D3}"/>
              </a:ext>
            </a:extLst>
          </p:cNvPr>
          <p:cNvSpPr/>
          <p:nvPr/>
        </p:nvSpPr>
        <p:spPr>
          <a:xfrm>
            <a:off x="4533215" y="5596971"/>
            <a:ext cx="9258360" cy="822387"/>
          </a:xfrm>
          <a:prstGeom prst="mathEqual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6" name="Equals 75">
            <a:extLst>
              <a:ext uri="{FF2B5EF4-FFF2-40B4-BE49-F238E27FC236}">
                <a16:creationId xmlns:a16="http://schemas.microsoft.com/office/drawing/2014/main" id="{B38568A0-3F33-4562-B008-DBF620F51F51}"/>
              </a:ext>
            </a:extLst>
          </p:cNvPr>
          <p:cNvSpPr/>
          <p:nvPr/>
        </p:nvSpPr>
        <p:spPr>
          <a:xfrm>
            <a:off x="-1443574" y="5644396"/>
            <a:ext cx="9258360" cy="822387"/>
          </a:xfrm>
          <a:prstGeom prst="mathEqual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7" name="Equals 76">
            <a:extLst>
              <a:ext uri="{FF2B5EF4-FFF2-40B4-BE49-F238E27FC236}">
                <a16:creationId xmlns:a16="http://schemas.microsoft.com/office/drawing/2014/main" id="{8ACCA803-955A-4AE2-93E6-559E30C45004}"/>
              </a:ext>
            </a:extLst>
          </p:cNvPr>
          <p:cNvSpPr/>
          <p:nvPr/>
        </p:nvSpPr>
        <p:spPr>
          <a:xfrm>
            <a:off x="4558821" y="4731171"/>
            <a:ext cx="9258360" cy="822387"/>
          </a:xfrm>
          <a:prstGeom prst="mathEqual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8" name="Equals 77">
            <a:extLst>
              <a:ext uri="{FF2B5EF4-FFF2-40B4-BE49-F238E27FC236}">
                <a16:creationId xmlns:a16="http://schemas.microsoft.com/office/drawing/2014/main" id="{7FB338CB-6AB8-45C3-9FE7-60495F07D734}"/>
              </a:ext>
            </a:extLst>
          </p:cNvPr>
          <p:cNvSpPr/>
          <p:nvPr/>
        </p:nvSpPr>
        <p:spPr>
          <a:xfrm>
            <a:off x="-1108879" y="4688473"/>
            <a:ext cx="9258360" cy="822387"/>
          </a:xfrm>
          <a:prstGeom prst="mathEqual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9" name="Equals 78">
            <a:extLst>
              <a:ext uri="{FF2B5EF4-FFF2-40B4-BE49-F238E27FC236}">
                <a16:creationId xmlns:a16="http://schemas.microsoft.com/office/drawing/2014/main" id="{FE983490-D90A-43C4-B780-F6946D13C0F4}"/>
              </a:ext>
            </a:extLst>
          </p:cNvPr>
          <p:cNvSpPr/>
          <p:nvPr/>
        </p:nvSpPr>
        <p:spPr>
          <a:xfrm>
            <a:off x="4456344" y="4120489"/>
            <a:ext cx="9258360" cy="822387"/>
          </a:xfrm>
          <a:prstGeom prst="mathEqual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0" name="Equals 79">
            <a:extLst>
              <a:ext uri="{FF2B5EF4-FFF2-40B4-BE49-F238E27FC236}">
                <a16:creationId xmlns:a16="http://schemas.microsoft.com/office/drawing/2014/main" id="{ECB544D6-8851-4F1E-9162-4053DB166CAC}"/>
              </a:ext>
            </a:extLst>
          </p:cNvPr>
          <p:cNvSpPr/>
          <p:nvPr/>
        </p:nvSpPr>
        <p:spPr>
          <a:xfrm>
            <a:off x="-1612529" y="4108920"/>
            <a:ext cx="9258360" cy="822387"/>
          </a:xfrm>
          <a:prstGeom prst="mathEqual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1" name="Equals 80">
            <a:extLst>
              <a:ext uri="{FF2B5EF4-FFF2-40B4-BE49-F238E27FC236}">
                <a16:creationId xmlns:a16="http://schemas.microsoft.com/office/drawing/2014/main" id="{F154EEE2-1DF2-4D9E-A880-7F3942A714FC}"/>
              </a:ext>
            </a:extLst>
          </p:cNvPr>
          <p:cNvSpPr/>
          <p:nvPr/>
        </p:nvSpPr>
        <p:spPr>
          <a:xfrm rot="5400000">
            <a:off x="-1862001" y="4565487"/>
            <a:ext cx="4373708" cy="822387"/>
          </a:xfrm>
          <a:prstGeom prst="mathEqual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2" name="Equals 81">
            <a:extLst>
              <a:ext uri="{FF2B5EF4-FFF2-40B4-BE49-F238E27FC236}">
                <a16:creationId xmlns:a16="http://schemas.microsoft.com/office/drawing/2014/main" id="{D4452D95-5739-4312-AA71-6E98B8313483}"/>
              </a:ext>
            </a:extLst>
          </p:cNvPr>
          <p:cNvSpPr/>
          <p:nvPr/>
        </p:nvSpPr>
        <p:spPr>
          <a:xfrm rot="5400000">
            <a:off x="3222023" y="4855976"/>
            <a:ext cx="4373708" cy="822387"/>
          </a:xfrm>
          <a:prstGeom prst="mathEqual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3" name="Equals 82">
            <a:extLst>
              <a:ext uri="{FF2B5EF4-FFF2-40B4-BE49-F238E27FC236}">
                <a16:creationId xmlns:a16="http://schemas.microsoft.com/office/drawing/2014/main" id="{ED22192D-6BB9-4DB3-86FB-D51030B73D59}"/>
              </a:ext>
            </a:extLst>
          </p:cNvPr>
          <p:cNvSpPr/>
          <p:nvPr/>
        </p:nvSpPr>
        <p:spPr>
          <a:xfrm rot="5400000">
            <a:off x="3839644" y="4886740"/>
            <a:ext cx="4373708" cy="822387"/>
          </a:xfrm>
          <a:prstGeom prst="mathEqual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4" name="Equals 83">
            <a:extLst>
              <a:ext uri="{FF2B5EF4-FFF2-40B4-BE49-F238E27FC236}">
                <a16:creationId xmlns:a16="http://schemas.microsoft.com/office/drawing/2014/main" id="{B4A7099A-4CB1-415E-B87C-374A3709DA2D}"/>
              </a:ext>
            </a:extLst>
          </p:cNvPr>
          <p:cNvSpPr/>
          <p:nvPr/>
        </p:nvSpPr>
        <p:spPr>
          <a:xfrm rot="5400000">
            <a:off x="4486274" y="4855977"/>
            <a:ext cx="4373708" cy="822387"/>
          </a:xfrm>
          <a:prstGeom prst="mathEqual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5" name="Equals 84">
            <a:extLst>
              <a:ext uri="{FF2B5EF4-FFF2-40B4-BE49-F238E27FC236}">
                <a16:creationId xmlns:a16="http://schemas.microsoft.com/office/drawing/2014/main" id="{921E18A0-91D1-48A3-8E7A-A9D260E3C916}"/>
              </a:ext>
            </a:extLst>
          </p:cNvPr>
          <p:cNvSpPr/>
          <p:nvPr/>
        </p:nvSpPr>
        <p:spPr>
          <a:xfrm rot="5400000">
            <a:off x="5163160" y="4874895"/>
            <a:ext cx="4373708" cy="822387"/>
          </a:xfrm>
          <a:prstGeom prst="mathEqual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6" name="Equals 85">
            <a:extLst>
              <a:ext uri="{FF2B5EF4-FFF2-40B4-BE49-F238E27FC236}">
                <a16:creationId xmlns:a16="http://schemas.microsoft.com/office/drawing/2014/main" id="{7B2275E6-9D2B-433C-887F-37BC2484B0E7}"/>
              </a:ext>
            </a:extLst>
          </p:cNvPr>
          <p:cNvSpPr/>
          <p:nvPr/>
        </p:nvSpPr>
        <p:spPr>
          <a:xfrm rot="5400000">
            <a:off x="5839249" y="4849218"/>
            <a:ext cx="4373708" cy="822387"/>
          </a:xfrm>
          <a:prstGeom prst="mathEqual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7" name="Equals 86">
            <a:extLst>
              <a:ext uri="{FF2B5EF4-FFF2-40B4-BE49-F238E27FC236}">
                <a16:creationId xmlns:a16="http://schemas.microsoft.com/office/drawing/2014/main" id="{4664727B-F4B1-4A0E-8693-99E0DC7EA682}"/>
              </a:ext>
            </a:extLst>
          </p:cNvPr>
          <p:cNvSpPr/>
          <p:nvPr/>
        </p:nvSpPr>
        <p:spPr>
          <a:xfrm rot="5400000">
            <a:off x="6621735" y="4863603"/>
            <a:ext cx="4373708" cy="822387"/>
          </a:xfrm>
          <a:prstGeom prst="mathEqual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8" name="Equals 87">
            <a:extLst>
              <a:ext uri="{FF2B5EF4-FFF2-40B4-BE49-F238E27FC236}">
                <a16:creationId xmlns:a16="http://schemas.microsoft.com/office/drawing/2014/main" id="{32DE1029-4AAB-4762-813C-A475E89CDC7E}"/>
              </a:ext>
            </a:extLst>
          </p:cNvPr>
          <p:cNvSpPr/>
          <p:nvPr/>
        </p:nvSpPr>
        <p:spPr>
          <a:xfrm rot="5400000">
            <a:off x="7465046" y="4862973"/>
            <a:ext cx="4373708" cy="822387"/>
          </a:xfrm>
          <a:prstGeom prst="mathEqual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9" name="Equals 88">
            <a:extLst>
              <a:ext uri="{FF2B5EF4-FFF2-40B4-BE49-F238E27FC236}">
                <a16:creationId xmlns:a16="http://schemas.microsoft.com/office/drawing/2014/main" id="{B945903D-3028-4875-B73A-FA7B524DCE65}"/>
              </a:ext>
            </a:extLst>
          </p:cNvPr>
          <p:cNvSpPr/>
          <p:nvPr/>
        </p:nvSpPr>
        <p:spPr>
          <a:xfrm rot="5400000">
            <a:off x="8216030" y="4900062"/>
            <a:ext cx="4373708" cy="822387"/>
          </a:xfrm>
          <a:prstGeom prst="mathEqual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0" name="Equals 89">
            <a:extLst>
              <a:ext uri="{FF2B5EF4-FFF2-40B4-BE49-F238E27FC236}">
                <a16:creationId xmlns:a16="http://schemas.microsoft.com/office/drawing/2014/main" id="{3F374FA4-2632-4A70-AD9A-00C23A5D3519}"/>
              </a:ext>
            </a:extLst>
          </p:cNvPr>
          <p:cNvSpPr/>
          <p:nvPr/>
        </p:nvSpPr>
        <p:spPr>
          <a:xfrm rot="5400000">
            <a:off x="8953600" y="4870287"/>
            <a:ext cx="4373708" cy="822387"/>
          </a:xfrm>
          <a:prstGeom prst="mathEqual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1" name="Equals 90">
            <a:extLst>
              <a:ext uri="{FF2B5EF4-FFF2-40B4-BE49-F238E27FC236}">
                <a16:creationId xmlns:a16="http://schemas.microsoft.com/office/drawing/2014/main" id="{7CA6CBF3-901F-46E2-8D00-E82AB51549C0}"/>
              </a:ext>
            </a:extLst>
          </p:cNvPr>
          <p:cNvSpPr/>
          <p:nvPr/>
        </p:nvSpPr>
        <p:spPr>
          <a:xfrm rot="5400000">
            <a:off x="9706235" y="4814208"/>
            <a:ext cx="4373708" cy="822387"/>
          </a:xfrm>
          <a:prstGeom prst="mathEqual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0838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8F5B912-9B19-402B-B21C-FC1B606F4A21}"/>
              </a:ext>
            </a:extLst>
          </p:cNvPr>
          <p:cNvSpPr/>
          <p:nvPr/>
        </p:nvSpPr>
        <p:spPr>
          <a:xfrm rot="5400000">
            <a:off x="5530879" y="-1158679"/>
            <a:ext cx="416366" cy="9144003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rgbClr val="7030A0"/>
            </a:solidFill>
          </a:ln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CC3BF06-52A3-461D-8488-4CEF758F62D1}"/>
              </a:ext>
            </a:extLst>
          </p:cNvPr>
          <p:cNvSpPr/>
          <p:nvPr/>
        </p:nvSpPr>
        <p:spPr>
          <a:xfrm rot="5400000">
            <a:off x="5530878" y="-6197405"/>
            <a:ext cx="416366" cy="9144003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rgbClr val="7030A0"/>
            </a:solidFill>
          </a:ln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1ECB325-F367-48CE-84A1-AD639792DFEE}"/>
              </a:ext>
            </a:extLst>
          </p:cNvPr>
          <p:cNvSpPr/>
          <p:nvPr/>
        </p:nvSpPr>
        <p:spPr>
          <a:xfrm flipH="1">
            <a:off x="1167064" y="790232"/>
            <a:ext cx="152400" cy="14989389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rgbClr val="7030A0"/>
            </a:solidFill>
          </a:ln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5AE6F18-9EDA-43DC-99C3-5BA60620DC36}"/>
              </a:ext>
            </a:extLst>
          </p:cNvPr>
          <p:cNvSpPr/>
          <p:nvPr/>
        </p:nvSpPr>
        <p:spPr>
          <a:xfrm flipH="1">
            <a:off x="10158664" y="790232"/>
            <a:ext cx="152400" cy="14989389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rgbClr val="7030A0"/>
            </a:solidFill>
          </a:ln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3" descr="C:\Users\AKIL\Documents\3.jpg">
            <a:extLst>
              <a:ext uri="{FF2B5EF4-FFF2-40B4-BE49-F238E27FC236}">
                <a16:creationId xmlns:a16="http://schemas.microsoft.com/office/drawing/2014/main" id="{B719055A-D0CB-4575-9FBE-CDE17FD17A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8480" y="503455"/>
            <a:ext cx="11026057" cy="5909377"/>
          </a:xfrm>
          <a:prstGeom prst="rect">
            <a:avLst/>
          </a:prstGeom>
          <a:ln w="88900" cap="sq" cmpd="thickThin">
            <a:solidFill>
              <a:srgbClr val="0070C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90B6D60-904F-407F-87C7-A873B4188A8E}"/>
              </a:ext>
            </a:extLst>
          </p:cNvPr>
          <p:cNvSpPr txBox="1"/>
          <p:nvPr/>
        </p:nvSpPr>
        <p:spPr>
          <a:xfrm>
            <a:off x="608480" y="5335614"/>
            <a:ext cx="7391400" cy="1077218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latin typeface="NikoshBAN" pitchFamily="2" charset="0"/>
                <a:cs typeface="NikoshBAN" pitchFamily="2" charset="0"/>
              </a:rPr>
              <a:t>অধিকহারে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ভবন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নির্মাণের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ফলে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মাটি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কংক্রিটে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ঢেকে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কংক্রিট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পানি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ধরে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রাখতে পারে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না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6096525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75F5281-5CC7-4869-A57E-0A9A7AEEAA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550" y="3097495"/>
            <a:ext cx="5831173" cy="380188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17AA8BC-43A7-49B2-B574-639635197063}"/>
              </a:ext>
            </a:extLst>
          </p:cNvPr>
          <p:cNvSpPr txBox="1"/>
          <p:nvPr/>
        </p:nvSpPr>
        <p:spPr>
          <a:xfrm>
            <a:off x="59099" y="3538061"/>
            <a:ext cx="66106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অতিরিক্ত হারে গাছ কেটে ফেলা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L-Shape 1">
            <a:extLst>
              <a:ext uri="{FF2B5EF4-FFF2-40B4-BE49-F238E27FC236}">
                <a16:creationId xmlns:a16="http://schemas.microsoft.com/office/drawing/2014/main" id="{F995CF78-6CA8-433A-B39E-C7B17548F182}"/>
              </a:ext>
            </a:extLst>
          </p:cNvPr>
          <p:cNvSpPr/>
          <p:nvPr/>
        </p:nvSpPr>
        <p:spPr>
          <a:xfrm>
            <a:off x="6550702" y="5156616"/>
            <a:ext cx="5641298" cy="1701384"/>
          </a:xfrm>
          <a:prstGeom prst="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ylinder 5">
            <a:extLst>
              <a:ext uri="{FF2B5EF4-FFF2-40B4-BE49-F238E27FC236}">
                <a16:creationId xmlns:a16="http://schemas.microsoft.com/office/drawing/2014/main" id="{F94E91D6-9240-45EE-8F33-BCDA114645FF}"/>
              </a:ext>
            </a:extLst>
          </p:cNvPr>
          <p:cNvSpPr/>
          <p:nvPr/>
        </p:nvSpPr>
        <p:spPr>
          <a:xfrm>
            <a:off x="7390149" y="1768839"/>
            <a:ext cx="659568" cy="4238469"/>
          </a:xfrm>
          <a:prstGeom prst="can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Lightning Bolt 6">
            <a:extLst>
              <a:ext uri="{FF2B5EF4-FFF2-40B4-BE49-F238E27FC236}">
                <a16:creationId xmlns:a16="http://schemas.microsoft.com/office/drawing/2014/main" id="{1A06B455-67F3-463A-B00C-B88ADDE7279A}"/>
              </a:ext>
            </a:extLst>
          </p:cNvPr>
          <p:cNvSpPr/>
          <p:nvPr/>
        </p:nvSpPr>
        <p:spPr>
          <a:xfrm rot="13221005">
            <a:off x="357263" y="1592552"/>
            <a:ext cx="419724" cy="1259174"/>
          </a:xfrm>
          <a:prstGeom prst="lightningBol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lowchart: Collate 7">
            <a:extLst>
              <a:ext uri="{FF2B5EF4-FFF2-40B4-BE49-F238E27FC236}">
                <a16:creationId xmlns:a16="http://schemas.microsoft.com/office/drawing/2014/main" id="{1928DDF1-D822-4061-94DE-90E062840C4E}"/>
              </a:ext>
            </a:extLst>
          </p:cNvPr>
          <p:cNvSpPr/>
          <p:nvPr/>
        </p:nvSpPr>
        <p:spPr>
          <a:xfrm>
            <a:off x="7952282" y="2023830"/>
            <a:ext cx="419724" cy="3987383"/>
          </a:xfrm>
          <a:prstGeom prst="flowChartCol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Cylinder 8">
            <a:extLst>
              <a:ext uri="{FF2B5EF4-FFF2-40B4-BE49-F238E27FC236}">
                <a16:creationId xmlns:a16="http://schemas.microsoft.com/office/drawing/2014/main" id="{0758FEA3-2958-49DB-B0C7-A44CF255CFDD}"/>
              </a:ext>
            </a:extLst>
          </p:cNvPr>
          <p:cNvSpPr/>
          <p:nvPr/>
        </p:nvSpPr>
        <p:spPr>
          <a:xfrm>
            <a:off x="9371351" y="1768839"/>
            <a:ext cx="657070" cy="4238469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ylinder 9">
            <a:extLst>
              <a:ext uri="{FF2B5EF4-FFF2-40B4-BE49-F238E27FC236}">
                <a16:creationId xmlns:a16="http://schemas.microsoft.com/office/drawing/2014/main" id="{3A22ED56-130D-40CF-BE7E-280647AD6E7D}"/>
              </a:ext>
            </a:extLst>
          </p:cNvPr>
          <p:cNvSpPr/>
          <p:nvPr/>
        </p:nvSpPr>
        <p:spPr>
          <a:xfrm>
            <a:off x="9523751" y="1921239"/>
            <a:ext cx="657070" cy="4238469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Cylinder 10">
            <a:extLst>
              <a:ext uri="{FF2B5EF4-FFF2-40B4-BE49-F238E27FC236}">
                <a16:creationId xmlns:a16="http://schemas.microsoft.com/office/drawing/2014/main" id="{357D0D4B-D200-4057-A7C4-2545AD27830C}"/>
              </a:ext>
            </a:extLst>
          </p:cNvPr>
          <p:cNvSpPr/>
          <p:nvPr/>
        </p:nvSpPr>
        <p:spPr>
          <a:xfrm>
            <a:off x="9676151" y="2073639"/>
            <a:ext cx="657070" cy="4238469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Cylinder 11">
            <a:extLst>
              <a:ext uri="{FF2B5EF4-FFF2-40B4-BE49-F238E27FC236}">
                <a16:creationId xmlns:a16="http://schemas.microsoft.com/office/drawing/2014/main" id="{0F6280F7-F992-47C9-AE49-8BCC8614BEAF}"/>
              </a:ext>
            </a:extLst>
          </p:cNvPr>
          <p:cNvSpPr/>
          <p:nvPr/>
        </p:nvSpPr>
        <p:spPr>
          <a:xfrm>
            <a:off x="9828551" y="2226039"/>
            <a:ext cx="657070" cy="4238469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Cylinder 12">
            <a:extLst>
              <a:ext uri="{FF2B5EF4-FFF2-40B4-BE49-F238E27FC236}">
                <a16:creationId xmlns:a16="http://schemas.microsoft.com/office/drawing/2014/main" id="{8E1F9549-B08B-4980-A0ED-4CE248FE670E}"/>
              </a:ext>
            </a:extLst>
          </p:cNvPr>
          <p:cNvSpPr/>
          <p:nvPr/>
        </p:nvSpPr>
        <p:spPr>
          <a:xfrm>
            <a:off x="9980951" y="2378439"/>
            <a:ext cx="657070" cy="4238469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Cylinder 13">
            <a:extLst>
              <a:ext uri="{FF2B5EF4-FFF2-40B4-BE49-F238E27FC236}">
                <a16:creationId xmlns:a16="http://schemas.microsoft.com/office/drawing/2014/main" id="{112FCB43-AB81-4A0E-8E76-E9634D65C813}"/>
              </a:ext>
            </a:extLst>
          </p:cNvPr>
          <p:cNvSpPr/>
          <p:nvPr/>
        </p:nvSpPr>
        <p:spPr>
          <a:xfrm>
            <a:off x="10133351" y="2530839"/>
            <a:ext cx="657070" cy="4238469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Cylinder 14">
            <a:extLst>
              <a:ext uri="{FF2B5EF4-FFF2-40B4-BE49-F238E27FC236}">
                <a16:creationId xmlns:a16="http://schemas.microsoft.com/office/drawing/2014/main" id="{FC9E19D1-3975-426B-81FC-BF840594A99A}"/>
              </a:ext>
            </a:extLst>
          </p:cNvPr>
          <p:cNvSpPr/>
          <p:nvPr/>
        </p:nvSpPr>
        <p:spPr>
          <a:xfrm>
            <a:off x="10285751" y="2683239"/>
            <a:ext cx="657070" cy="4238469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Cylinder 15">
            <a:extLst>
              <a:ext uri="{FF2B5EF4-FFF2-40B4-BE49-F238E27FC236}">
                <a16:creationId xmlns:a16="http://schemas.microsoft.com/office/drawing/2014/main" id="{085E7F99-F316-4C8C-AA18-B5F3071C94D7}"/>
              </a:ext>
            </a:extLst>
          </p:cNvPr>
          <p:cNvSpPr/>
          <p:nvPr/>
        </p:nvSpPr>
        <p:spPr>
          <a:xfrm>
            <a:off x="10438151" y="2835639"/>
            <a:ext cx="657070" cy="4238469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Cylinder 16">
            <a:extLst>
              <a:ext uri="{FF2B5EF4-FFF2-40B4-BE49-F238E27FC236}">
                <a16:creationId xmlns:a16="http://schemas.microsoft.com/office/drawing/2014/main" id="{E2743CD1-9B39-4786-8868-3904C7662DA6}"/>
              </a:ext>
            </a:extLst>
          </p:cNvPr>
          <p:cNvSpPr/>
          <p:nvPr/>
        </p:nvSpPr>
        <p:spPr>
          <a:xfrm>
            <a:off x="10590551" y="2988039"/>
            <a:ext cx="657070" cy="4238469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Cylinder 17">
            <a:extLst>
              <a:ext uri="{FF2B5EF4-FFF2-40B4-BE49-F238E27FC236}">
                <a16:creationId xmlns:a16="http://schemas.microsoft.com/office/drawing/2014/main" id="{1D1B956A-FE81-4989-80EA-E809CEFB0956}"/>
              </a:ext>
            </a:extLst>
          </p:cNvPr>
          <p:cNvSpPr/>
          <p:nvPr/>
        </p:nvSpPr>
        <p:spPr>
          <a:xfrm>
            <a:off x="10742951" y="3140439"/>
            <a:ext cx="657070" cy="4238469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Cylinder 18">
            <a:extLst>
              <a:ext uri="{FF2B5EF4-FFF2-40B4-BE49-F238E27FC236}">
                <a16:creationId xmlns:a16="http://schemas.microsoft.com/office/drawing/2014/main" id="{8B7F2FB5-DF65-42AD-BE38-97680673C1E6}"/>
              </a:ext>
            </a:extLst>
          </p:cNvPr>
          <p:cNvSpPr/>
          <p:nvPr/>
        </p:nvSpPr>
        <p:spPr>
          <a:xfrm>
            <a:off x="10895351" y="3292839"/>
            <a:ext cx="657070" cy="4238469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Cylinder 19">
            <a:extLst>
              <a:ext uri="{FF2B5EF4-FFF2-40B4-BE49-F238E27FC236}">
                <a16:creationId xmlns:a16="http://schemas.microsoft.com/office/drawing/2014/main" id="{000E87A2-C922-432C-9683-3FAD4272734F}"/>
              </a:ext>
            </a:extLst>
          </p:cNvPr>
          <p:cNvSpPr/>
          <p:nvPr/>
        </p:nvSpPr>
        <p:spPr>
          <a:xfrm>
            <a:off x="11047751" y="3445239"/>
            <a:ext cx="657070" cy="4238469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Cylinder 20">
            <a:extLst>
              <a:ext uri="{FF2B5EF4-FFF2-40B4-BE49-F238E27FC236}">
                <a16:creationId xmlns:a16="http://schemas.microsoft.com/office/drawing/2014/main" id="{16307225-5BFD-44BE-A546-7F675F39C068}"/>
              </a:ext>
            </a:extLst>
          </p:cNvPr>
          <p:cNvSpPr/>
          <p:nvPr/>
        </p:nvSpPr>
        <p:spPr>
          <a:xfrm>
            <a:off x="11200151" y="3597639"/>
            <a:ext cx="657070" cy="4238469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Cylinder 21">
            <a:extLst>
              <a:ext uri="{FF2B5EF4-FFF2-40B4-BE49-F238E27FC236}">
                <a16:creationId xmlns:a16="http://schemas.microsoft.com/office/drawing/2014/main" id="{6F4DBD55-0539-464B-A715-68422B0B1839}"/>
              </a:ext>
            </a:extLst>
          </p:cNvPr>
          <p:cNvSpPr/>
          <p:nvPr/>
        </p:nvSpPr>
        <p:spPr>
          <a:xfrm>
            <a:off x="11352551" y="3750039"/>
            <a:ext cx="657070" cy="4238469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Cylinder 22">
            <a:extLst>
              <a:ext uri="{FF2B5EF4-FFF2-40B4-BE49-F238E27FC236}">
                <a16:creationId xmlns:a16="http://schemas.microsoft.com/office/drawing/2014/main" id="{FCD48905-D14E-4E01-B228-DFC269FEC1F2}"/>
              </a:ext>
            </a:extLst>
          </p:cNvPr>
          <p:cNvSpPr/>
          <p:nvPr/>
        </p:nvSpPr>
        <p:spPr>
          <a:xfrm>
            <a:off x="-21452" y="423087"/>
            <a:ext cx="657070" cy="4238469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Cylinder 23">
            <a:extLst>
              <a:ext uri="{FF2B5EF4-FFF2-40B4-BE49-F238E27FC236}">
                <a16:creationId xmlns:a16="http://schemas.microsoft.com/office/drawing/2014/main" id="{63857231-9ABF-4AA0-BD16-CB221C6CE2C2}"/>
              </a:ext>
            </a:extLst>
          </p:cNvPr>
          <p:cNvSpPr/>
          <p:nvPr/>
        </p:nvSpPr>
        <p:spPr>
          <a:xfrm>
            <a:off x="6755565" y="2226039"/>
            <a:ext cx="657070" cy="4238469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Cylinder 24">
            <a:extLst>
              <a:ext uri="{FF2B5EF4-FFF2-40B4-BE49-F238E27FC236}">
                <a16:creationId xmlns:a16="http://schemas.microsoft.com/office/drawing/2014/main" id="{BB89C23A-2218-4A60-986E-F6818547FD2E}"/>
              </a:ext>
            </a:extLst>
          </p:cNvPr>
          <p:cNvSpPr/>
          <p:nvPr/>
        </p:nvSpPr>
        <p:spPr>
          <a:xfrm>
            <a:off x="7147807" y="2619530"/>
            <a:ext cx="657070" cy="4238469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Cylinder 25">
            <a:extLst>
              <a:ext uri="{FF2B5EF4-FFF2-40B4-BE49-F238E27FC236}">
                <a16:creationId xmlns:a16="http://schemas.microsoft.com/office/drawing/2014/main" id="{B8E518E9-758A-4ADE-BEB6-A3625037C516}"/>
              </a:ext>
            </a:extLst>
          </p:cNvPr>
          <p:cNvSpPr/>
          <p:nvPr/>
        </p:nvSpPr>
        <p:spPr>
          <a:xfrm>
            <a:off x="6521969" y="2619531"/>
            <a:ext cx="657070" cy="4238469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Cylinder 26">
            <a:extLst>
              <a:ext uri="{FF2B5EF4-FFF2-40B4-BE49-F238E27FC236}">
                <a16:creationId xmlns:a16="http://schemas.microsoft.com/office/drawing/2014/main" id="{EF9C79EC-9CBC-4ABA-A1CB-998027ED451E}"/>
              </a:ext>
            </a:extLst>
          </p:cNvPr>
          <p:cNvSpPr/>
          <p:nvPr/>
        </p:nvSpPr>
        <p:spPr>
          <a:xfrm>
            <a:off x="9994" y="2619531"/>
            <a:ext cx="657070" cy="4238469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Lightning Bolt 27">
            <a:extLst>
              <a:ext uri="{FF2B5EF4-FFF2-40B4-BE49-F238E27FC236}">
                <a16:creationId xmlns:a16="http://schemas.microsoft.com/office/drawing/2014/main" id="{C42F1D93-B915-4DA5-ACF8-D49FCA7A7210}"/>
              </a:ext>
            </a:extLst>
          </p:cNvPr>
          <p:cNvSpPr/>
          <p:nvPr/>
        </p:nvSpPr>
        <p:spPr>
          <a:xfrm rot="13221005">
            <a:off x="509663" y="1744952"/>
            <a:ext cx="419724" cy="1259174"/>
          </a:xfrm>
          <a:prstGeom prst="lightningBol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Lightning Bolt 28">
            <a:extLst>
              <a:ext uri="{FF2B5EF4-FFF2-40B4-BE49-F238E27FC236}">
                <a16:creationId xmlns:a16="http://schemas.microsoft.com/office/drawing/2014/main" id="{AFC174BD-05DE-4A2C-A493-FE467BDD2FCA}"/>
              </a:ext>
            </a:extLst>
          </p:cNvPr>
          <p:cNvSpPr/>
          <p:nvPr/>
        </p:nvSpPr>
        <p:spPr>
          <a:xfrm rot="13221005">
            <a:off x="662063" y="1897352"/>
            <a:ext cx="419724" cy="1259174"/>
          </a:xfrm>
          <a:prstGeom prst="lightningBol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Lightning Bolt 29">
            <a:extLst>
              <a:ext uri="{FF2B5EF4-FFF2-40B4-BE49-F238E27FC236}">
                <a16:creationId xmlns:a16="http://schemas.microsoft.com/office/drawing/2014/main" id="{1349D053-D874-46ED-B32B-F59D8079CCBC}"/>
              </a:ext>
            </a:extLst>
          </p:cNvPr>
          <p:cNvSpPr/>
          <p:nvPr/>
        </p:nvSpPr>
        <p:spPr>
          <a:xfrm rot="13221005">
            <a:off x="814463" y="2049752"/>
            <a:ext cx="419724" cy="1259174"/>
          </a:xfrm>
          <a:prstGeom prst="lightningBol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Lightning Bolt 30">
            <a:extLst>
              <a:ext uri="{FF2B5EF4-FFF2-40B4-BE49-F238E27FC236}">
                <a16:creationId xmlns:a16="http://schemas.microsoft.com/office/drawing/2014/main" id="{D4DB22F1-A1F6-4135-97C4-E76D33619468}"/>
              </a:ext>
            </a:extLst>
          </p:cNvPr>
          <p:cNvSpPr/>
          <p:nvPr/>
        </p:nvSpPr>
        <p:spPr>
          <a:xfrm rot="13221005">
            <a:off x="6198770" y="1994015"/>
            <a:ext cx="419724" cy="1259174"/>
          </a:xfrm>
          <a:prstGeom prst="lightningBol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Lightning Bolt 31">
            <a:extLst>
              <a:ext uri="{FF2B5EF4-FFF2-40B4-BE49-F238E27FC236}">
                <a16:creationId xmlns:a16="http://schemas.microsoft.com/office/drawing/2014/main" id="{BAB20F29-6943-46DB-9677-86B48546A7FD}"/>
              </a:ext>
            </a:extLst>
          </p:cNvPr>
          <p:cNvSpPr/>
          <p:nvPr/>
        </p:nvSpPr>
        <p:spPr>
          <a:xfrm rot="13221005">
            <a:off x="3502776" y="2053652"/>
            <a:ext cx="419724" cy="1259174"/>
          </a:xfrm>
          <a:prstGeom prst="lightningBol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Lightning Bolt 32">
            <a:extLst>
              <a:ext uri="{FF2B5EF4-FFF2-40B4-BE49-F238E27FC236}">
                <a16:creationId xmlns:a16="http://schemas.microsoft.com/office/drawing/2014/main" id="{9EFEBAD6-3C7B-40D6-8402-6DA3E650485C}"/>
              </a:ext>
            </a:extLst>
          </p:cNvPr>
          <p:cNvSpPr/>
          <p:nvPr/>
        </p:nvSpPr>
        <p:spPr>
          <a:xfrm rot="13221005">
            <a:off x="3251705" y="2023918"/>
            <a:ext cx="419724" cy="1259174"/>
          </a:xfrm>
          <a:prstGeom prst="lightningBol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Lightning Bolt 33">
            <a:extLst>
              <a:ext uri="{FF2B5EF4-FFF2-40B4-BE49-F238E27FC236}">
                <a16:creationId xmlns:a16="http://schemas.microsoft.com/office/drawing/2014/main" id="{366919FE-CF44-4770-BBCB-4603A0E359F1}"/>
              </a:ext>
            </a:extLst>
          </p:cNvPr>
          <p:cNvSpPr/>
          <p:nvPr/>
        </p:nvSpPr>
        <p:spPr>
          <a:xfrm rot="13221005">
            <a:off x="2024560" y="1940214"/>
            <a:ext cx="419724" cy="1259174"/>
          </a:xfrm>
          <a:prstGeom prst="lightningBol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Lightning Bolt 34">
            <a:extLst>
              <a:ext uri="{FF2B5EF4-FFF2-40B4-BE49-F238E27FC236}">
                <a16:creationId xmlns:a16="http://schemas.microsoft.com/office/drawing/2014/main" id="{18DAA1D9-ED41-4BE4-B155-FCE5DF562808}"/>
              </a:ext>
            </a:extLst>
          </p:cNvPr>
          <p:cNvSpPr/>
          <p:nvPr/>
        </p:nvSpPr>
        <p:spPr>
          <a:xfrm rot="13221005">
            <a:off x="3764701" y="2001115"/>
            <a:ext cx="419724" cy="1259174"/>
          </a:xfrm>
          <a:prstGeom prst="lightningBol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Lightning Bolt 35">
            <a:extLst>
              <a:ext uri="{FF2B5EF4-FFF2-40B4-BE49-F238E27FC236}">
                <a16:creationId xmlns:a16="http://schemas.microsoft.com/office/drawing/2014/main" id="{C073F0F7-13B9-421D-8119-EFFF87B481BF}"/>
              </a:ext>
            </a:extLst>
          </p:cNvPr>
          <p:cNvSpPr/>
          <p:nvPr/>
        </p:nvSpPr>
        <p:spPr>
          <a:xfrm rot="13221005">
            <a:off x="4847115" y="1958496"/>
            <a:ext cx="419724" cy="1259174"/>
          </a:xfrm>
          <a:prstGeom prst="lightningBol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Lightning Bolt 36">
            <a:extLst>
              <a:ext uri="{FF2B5EF4-FFF2-40B4-BE49-F238E27FC236}">
                <a16:creationId xmlns:a16="http://schemas.microsoft.com/office/drawing/2014/main" id="{A5C26D71-4171-45D6-B196-11BBA82CD795}"/>
              </a:ext>
            </a:extLst>
          </p:cNvPr>
          <p:cNvSpPr/>
          <p:nvPr/>
        </p:nvSpPr>
        <p:spPr>
          <a:xfrm rot="13221005">
            <a:off x="2883997" y="1991810"/>
            <a:ext cx="419724" cy="1259174"/>
          </a:xfrm>
          <a:prstGeom prst="lightningBol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Lightning Bolt 37">
            <a:extLst>
              <a:ext uri="{FF2B5EF4-FFF2-40B4-BE49-F238E27FC236}">
                <a16:creationId xmlns:a16="http://schemas.microsoft.com/office/drawing/2014/main" id="{D4D20F17-FA09-4B06-88E0-0B39DBBDEB79}"/>
              </a:ext>
            </a:extLst>
          </p:cNvPr>
          <p:cNvSpPr/>
          <p:nvPr/>
        </p:nvSpPr>
        <p:spPr>
          <a:xfrm rot="13221005">
            <a:off x="4479457" y="1966276"/>
            <a:ext cx="419724" cy="1259174"/>
          </a:xfrm>
          <a:prstGeom prst="lightningBol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Lightning Bolt 38">
            <a:extLst>
              <a:ext uri="{FF2B5EF4-FFF2-40B4-BE49-F238E27FC236}">
                <a16:creationId xmlns:a16="http://schemas.microsoft.com/office/drawing/2014/main" id="{300C5CC1-A5E5-4383-AE6C-F11148984D57}"/>
              </a:ext>
            </a:extLst>
          </p:cNvPr>
          <p:cNvSpPr/>
          <p:nvPr/>
        </p:nvSpPr>
        <p:spPr>
          <a:xfrm rot="13221005">
            <a:off x="4146924" y="2026334"/>
            <a:ext cx="419724" cy="1259174"/>
          </a:xfrm>
          <a:prstGeom prst="lightningBol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Lightning Bolt 39">
            <a:extLst>
              <a:ext uri="{FF2B5EF4-FFF2-40B4-BE49-F238E27FC236}">
                <a16:creationId xmlns:a16="http://schemas.microsoft.com/office/drawing/2014/main" id="{DC369E97-ACB3-49A3-BFA3-0BF48E8B3B10}"/>
              </a:ext>
            </a:extLst>
          </p:cNvPr>
          <p:cNvSpPr/>
          <p:nvPr/>
        </p:nvSpPr>
        <p:spPr>
          <a:xfrm rot="13221005">
            <a:off x="5355426" y="2002511"/>
            <a:ext cx="419724" cy="1259174"/>
          </a:xfrm>
          <a:prstGeom prst="lightningBol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Lightning Bolt 40">
            <a:extLst>
              <a:ext uri="{FF2B5EF4-FFF2-40B4-BE49-F238E27FC236}">
                <a16:creationId xmlns:a16="http://schemas.microsoft.com/office/drawing/2014/main" id="{3812EF52-56E0-4E79-902B-3039270FA5A6}"/>
              </a:ext>
            </a:extLst>
          </p:cNvPr>
          <p:cNvSpPr/>
          <p:nvPr/>
        </p:nvSpPr>
        <p:spPr>
          <a:xfrm rot="13221005">
            <a:off x="2565028" y="2001115"/>
            <a:ext cx="419724" cy="1259174"/>
          </a:xfrm>
          <a:prstGeom prst="lightningBol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Lightning Bolt 41">
            <a:extLst>
              <a:ext uri="{FF2B5EF4-FFF2-40B4-BE49-F238E27FC236}">
                <a16:creationId xmlns:a16="http://schemas.microsoft.com/office/drawing/2014/main" id="{8FD2EF1B-C716-47FD-AA12-CDAB06F52B7F}"/>
              </a:ext>
            </a:extLst>
          </p:cNvPr>
          <p:cNvSpPr/>
          <p:nvPr/>
        </p:nvSpPr>
        <p:spPr>
          <a:xfrm rot="13221005">
            <a:off x="6259018" y="1060088"/>
            <a:ext cx="419724" cy="1259174"/>
          </a:xfrm>
          <a:prstGeom prst="lightningBol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Lightning Bolt 42">
            <a:extLst>
              <a:ext uri="{FF2B5EF4-FFF2-40B4-BE49-F238E27FC236}">
                <a16:creationId xmlns:a16="http://schemas.microsoft.com/office/drawing/2014/main" id="{21CE46C4-C636-4A2A-9341-7727CFA1E1BA}"/>
              </a:ext>
            </a:extLst>
          </p:cNvPr>
          <p:cNvSpPr/>
          <p:nvPr/>
        </p:nvSpPr>
        <p:spPr>
          <a:xfrm rot="13221005">
            <a:off x="5646342" y="1995653"/>
            <a:ext cx="419724" cy="1259174"/>
          </a:xfrm>
          <a:prstGeom prst="lightningBol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Lightning Bolt 43">
            <a:extLst>
              <a:ext uri="{FF2B5EF4-FFF2-40B4-BE49-F238E27FC236}">
                <a16:creationId xmlns:a16="http://schemas.microsoft.com/office/drawing/2014/main" id="{AC9D307B-7E02-4CE5-9D77-DEE0B9787748}"/>
              </a:ext>
            </a:extLst>
          </p:cNvPr>
          <p:cNvSpPr/>
          <p:nvPr/>
        </p:nvSpPr>
        <p:spPr>
          <a:xfrm rot="13221005">
            <a:off x="1046008" y="1996286"/>
            <a:ext cx="419724" cy="1259174"/>
          </a:xfrm>
          <a:prstGeom prst="lightningBol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Lightning Bolt 44">
            <a:extLst>
              <a:ext uri="{FF2B5EF4-FFF2-40B4-BE49-F238E27FC236}">
                <a16:creationId xmlns:a16="http://schemas.microsoft.com/office/drawing/2014/main" id="{E2B0F621-911C-40C8-9593-8F4F1A9DEC5C}"/>
              </a:ext>
            </a:extLst>
          </p:cNvPr>
          <p:cNvSpPr/>
          <p:nvPr/>
        </p:nvSpPr>
        <p:spPr>
          <a:xfrm rot="13221005">
            <a:off x="1586810" y="2010716"/>
            <a:ext cx="419724" cy="1259174"/>
          </a:xfrm>
          <a:prstGeom prst="lightningBol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Lightning Bolt 45">
            <a:extLst>
              <a:ext uri="{FF2B5EF4-FFF2-40B4-BE49-F238E27FC236}">
                <a16:creationId xmlns:a16="http://schemas.microsoft.com/office/drawing/2014/main" id="{D5156B7A-56D4-4C3A-865F-1AE17B3760C7}"/>
              </a:ext>
            </a:extLst>
          </p:cNvPr>
          <p:cNvSpPr/>
          <p:nvPr/>
        </p:nvSpPr>
        <p:spPr>
          <a:xfrm rot="13221005">
            <a:off x="4355654" y="1912734"/>
            <a:ext cx="419724" cy="1259174"/>
          </a:xfrm>
          <a:prstGeom prst="lightningBol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Lightning Bolt 46">
            <a:extLst>
              <a:ext uri="{FF2B5EF4-FFF2-40B4-BE49-F238E27FC236}">
                <a16:creationId xmlns:a16="http://schemas.microsoft.com/office/drawing/2014/main" id="{8DA876A1-DD8E-44BD-AC35-196CFB737D59}"/>
              </a:ext>
            </a:extLst>
          </p:cNvPr>
          <p:cNvSpPr/>
          <p:nvPr/>
        </p:nvSpPr>
        <p:spPr>
          <a:xfrm rot="13221005">
            <a:off x="1322481" y="1958496"/>
            <a:ext cx="419724" cy="1259174"/>
          </a:xfrm>
          <a:prstGeom prst="lightningBol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Lightning Bolt 47">
            <a:extLst>
              <a:ext uri="{FF2B5EF4-FFF2-40B4-BE49-F238E27FC236}">
                <a16:creationId xmlns:a16="http://schemas.microsoft.com/office/drawing/2014/main" id="{9D0C32C4-4A71-4C47-9ADE-5A0C2796E303}"/>
              </a:ext>
            </a:extLst>
          </p:cNvPr>
          <p:cNvSpPr/>
          <p:nvPr/>
        </p:nvSpPr>
        <p:spPr>
          <a:xfrm rot="13221005">
            <a:off x="2373465" y="1912735"/>
            <a:ext cx="419724" cy="1259174"/>
          </a:xfrm>
          <a:prstGeom prst="lightningBol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Lightning Bolt 48">
            <a:extLst>
              <a:ext uri="{FF2B5EF4-FFF2-40B4-BE49-F238E27FC236}">
                <a16:creationId xmlns:a16="http://schemas.microsoft.com/office/drawing/2014/main" id="{9CF1A406-AC3F-4572-AC2A-731A9DABB928}"/>
              </a:ext>
            </a:extLst>
          </p:cNvPr>
          <p:cNvSpPr/>
          <p:nvPr/>
        </p:nvSpPr>
        <p:spPr>
          <a:xfrm rot="13221005">
            <a:off x="5253536" y="1917032"/>
            <a:ext cx="419724" cy="1259174"/>
          </a:xfrm>
          <a:prstGeom prst="lightningBol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Lightning Bolt 49">
            <a:extLst>
              <a:ext uri="{FF2B5EF4-FFF2-40B4-BE49-F238E27FC236}">
                <a16:creationId xmlns:a16="http://schemas.microsoft.com/office/drawing/2014/main" id="{6FF3C96B-B683-4BFE-A784-DF8EC6A76BC3}"/>
              </a:ext>
            </a:extLst>
          </p:cNvPr>
          <p:cNvSpPr/>
          <p:nvPr/>
        </p:nvSpPr>
        <p:spPr>
          <a:xfrm rot="13221005">
            <a:off x="6182817" y="1740901"/>
            <a:ext cx="419724" cy="1259174"/>
          </a:xfrm>
          <a:prstGeom prst="lightningBol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Lightning Bolt 50">
            <a:extLst>
              <a:ext uri="{FF2B5EF4-FFF2-40B4-BE49-F238E27FC236}">
                <a16:creationId xmlns:a16="http://schemas.microsoft.com/office/drawing/2014/main" id="{00AD1226-B2B3-45CB-B2F4-82427AB9389C}"/>
              </a:ext>
            </a:extLst>
          </p:cNvPr>
          <p:cNvSpPr/>
          <p:nvPr/>
        </p:nvSpPr>
        <p:spPr>
          <a:xfrm rot="13221005">
            <a:off x="6382869" y="1913433"/>
            <a:ext cx="419724" cy="1259174"/>
          </a:xfrm>
          <a:prstGeom prst="lightningBol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Lightning Bolt 51">
            <a:extLst>
              <a:ext uri="{FF2B5EF4-FFF2-40B4-BE49-F238E27FC236}">
                <a16:creationId xmlns:a16="http://schemas.microsoft.com/office/drawing/2014/main" id="{536E6235-5672-4370-B5AA-318858549123}"/>
              </a:ext>
            </a:extLst>
          </p:cNvPr>
          <p:cNvSpPr/>
          <p:nvPr/>
        </p:nvSpPr>
        <p:spPr>
          <a:xfrm rot="13221005">
            <a:off x="824455" y="1895165"/>
            <a:ext cx="419724" cy="1259174"/>
          </a:xfrm>
          <a:prstGeom prst="lightningBol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Cylinder 52">
            <a:extLst>
              <a:ext uri="{FF2B5EF4-FFF2-40B4-BE49-F238E27FC236}">
                <a16:creationId xmlns:a16="http://schemas.microsoft.com/office/drawing/2014/main" id="{2DE4ED5F-A603-49EC-8CDF-2DFAADC7F5B0}"/>
              </a:ext>
            </a:extLst>
          </p:cNvPr>
          <p:cNvSpPr/>
          <p:nvPr/>
        </p:nvSpPr>
        <p:spPr>
          <a:xfrm>
            <a:off x="11504951" y="3902439"/>
            <a:ext cx="657070" cy="4238469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Cylinder 54">
            <a:extLst>
              <a:ext uri="{FF2B5EF4-FFF2-40B4-BE49-F238E27FC236}">
                <a16:creationId xmlns:a16="http://schemas.microsoft.com/office/drawing/2014/main" id="{61E97CDC-EF78-412D-B9A6-CCBFF83C13ED}"/>
              </a:ext>
            </a:extLst>
          </p:cNvPr>
          <p:cNvSpPr/>
          <p:nvPr/>
        </p:nvSpPr>
        <p:spPr>
          <a:xfrm>
            <a:off x="1270797" y="0"/>
            <a:ext cx="657070" cy="2061108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Cylinder 55">
            <a:extLst>
              <a:ext uri="{FF2B5EF4-FFF2-40B4-BE49-F238E27FC236}">
                <a16:creationId xmlns:a16="http://schemas.microsoft.com/office/drawing/2014/main" id="{6E71C00E-5B53-419D-9757-F7CC6F252262}"/>
              </a:ext>
            </a:extLst>
          </p:cNvPr>
          <p:cNvSpPr/>
          <p:nvPr/>
        </p:nvSpPr>
        <p:spPr>
          <a:xfrm>
            <a:off x="627526" y="57801"/>
            <a:ext cx="657070" cy="1947297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Cylinder 56">
            <a:extLst>
              <a:ext uri="{FF2B5EF4-FFF2-40B4-BE49-F238E27FC236}">
                <a16:creationId xmlns:a16="http://schemas.microsoft.com/office/drawing/2014/main" id="{EDF588F1-EB63-46C3-A9E4-129BCEAC0E39}"/>
              </a:ext>
            </a:extLst>
          </p:cNvPr>
          <p:cNvSpPr/>
          <p:nvPr/>
        </p:nvSpPr>
        <p:spPr>
          <a:xfrm>
            <a:off x="1949160" y="1"/>
            <a:ext cx="657070" cy="1984564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Cylinder 57">
            <a:extLst>
              <a:ext uri="{FF2B5EF4-FFF2-40B4-BE49-F238E27FC236}">
                <a16:creationId xmlns:a16="http://schemas.microsoft.com/office/drawing/2014/main" id="{E22E2F46-5054-4077-B423-94B019AA0F7A}"/>
              </a:ext>
            </a:extLst>
          </p:cNvPr>
          <p:cNvSpPr/>
          <p:nvPr/>
        </p:nvSpPr>
        <p:spPr>
          <a:xfrm>
            <a:off x="10796695" y="-115061"/>
            <a:ext cx="657070" cy="1984564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Cylinder 58">
            <a:extLst>
              <a:ext uri="{FF2B5EF4-FFF2-40B4-BE49-F238E27FC236}">
                <a16:creationId xmlns:a16="http://schemas.microsoft.com/office/drawing/2014/main" id="{24D05CA2-4427-4892-8FBB-5D39C6DAD09A}"/>
              </a:ext>
            </a:extLst>
          </p:cNvPr>
          <p:cNvSpPr/>
          <p:nvPr/>
        </p:nvSpPr>
        <p:spPr>
          <a:xfrm>
            <a:off x="10827776" y="199082"/>
            <a:ext cx="657070" cy="1984564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Cylinder 59">
            <a:extLst>
              <a:ext uri="{FF2B5EF4-FFF2-40B4-BE49-F238E27FC236}">
                <a16:creationId xmlns:a16="http://schemas.microsoft.com/office/drawing/2014/main" id="{910744CD-DF70-485D-8119-F365FB090FE8}"/>
              </a:ext>
            </a:extLst>
          </p:cNvPr>
          <p:cNvSpPr/>
          <p:nvPr/>
        </p:nvSpPr>
        <p:spPr>
          <a:xfrm>
            <a:off x="10801393" y="442672"/>
            <a:ext cx="657070" cy="1984564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Cylinder 60">
            <a:extLst>
              <a:ext uri="{FF2B5EF4-FFF2-40B4-BE49-F238E27FC236}">
                <a16:creationId xmlns:a16="http://schemas.microsoft.com/office/drawing/2014/main" id="{4DB34137-A7DA-44C3-A5F2-798357F33EA5}"/>
              </a:ext>
            </a:extLst>
          </p:cNvPr>
          <p:cNvSpPr/>
          <p:nvPr/>
        </p:nvSpPr>
        <p:spPr>
          <a:xfrm>
            <a:off x="10815907" y="759069"/>
            <a:ext cx="657070" cy="1984564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Cylinder 61">
            <a:extLst>
              <a:ext uri="{FF2B5EF4-FFF2-40B4-BE49-F238E27FC236}">
                <a16:creationId xmlns:a16="http://schemas.microsoft.com/office/drawing/2014/main" id="{E62D310F-17E3-41DF-8160-02E933FE04E3}"/>
              </a:ext>
            </a:extLst>
          </p:cNvPr>
          <p:cNvSpPr/>
          <p:nvPr/>
        </p:nvSpPr>
        <p:spPr>
          <a:xfrm>
            <a:off x="10850375" y="1045536"/>
            <a:ext cx="657070" cy="1984564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Cylinder 62">
            <a:extLst>
              <a:ext uri="{FF2B5EF4-FFF2-40B4-BE49-F238E27FC236}">
                <a16:creationId xmlns:a16="http://schemas.microsoft.com/office/drawing/2014/main" id="{4306426E-F767-487E-BD1E-4BBAE12F8DB7}"/>
              </a:ext>
            </a:extLst>
          </p:cNvPr>
          <p:cNvSpPr/>
          <p:nvPr/>
        </p:nvSpPr>
        <p:spPr>
          <a:xfrm>
            <a:off x="11452199" y="-181102"/>
            <a:ext cx="657070" cy="1984564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Cylinder 63">
            <a:extLst>
              <a:ext uri="{FF2B5EF4-FFF2-40B4-BE49-F238E27FC236}">
                <a16:creationId xmlns:a16="http://schemas.microsoft.com/office/drawing/2014/main" id="{EA8214D2-2D0D-44AE-B950-BF79DDDF447F}"/>
              </a:ext>
            </a:extLst>
          </p:cNvPr>
          <p:cNvSpPr/>
          <p:nvPr/>
        </p:nvSpPr>
        <p:spPr>
          <a:xfrm>
            <a:off x="11499496" y="4564"/>
            <a:ext cx="657070" cy="1984564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Cylinder 64">
            <a:extLst>
              <a:ext uri="{FF2B5EF4-FFF2-40B4-BE49-F238E27FC236}">
                <a16:creationId xmlns:a16="http://schemas.microsoft.com/office/drawing/2014/main" id="{44D34C27-FDC3-4DBF-9928-CBD1A878113D}"/>
              </a:ext>
            </a:extLst>
          </p:cNvPr>
          <p:cNvSpPr/>
          <p:nvPr/>
        </p:nvSpPr>
        <p:spPr>
          <a:xfrm>
            <a:off x="11502455" y="351482"/>
            <a:ext cx="657070" cy="1984564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6" name="Cylinder 65">
            <a:extLst>
              <a:ext uri="{FF2B5EF4-FFF2-40B4-BE49-F238E27FC236}">
                <a16:creationId xmlns:a16="http://schemas.microsoft.com/office/drawing/2014/main" id="{C4111E28-16CF-4F51-896C-711456B38637}"/>
              </a:ext>
            </a:extLst>
          </p:cNvPr>
          <p:cNvSpPr/>
          <p:nvPr/>
        </p:nvSpPr>
        <p:spPr>
          <a:xfrm>
            <a:off x="11478718" y="694775"/>
            <a:ext cx="657070" cy="1984564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Cylinder 66">
            <a:extLst>
              <a:ext uri="{FF2B5EF4-FFF2-40B4-BE49-F238E27FC236}">
                <a16:creationId xmlns:a16="http://schemas.microsoft.com/office/drawing/2014/main" id="{9B87FCFC-25FF-4CAD-B8DF-DC0A9259AE3B}"/>
              </a:ext>
            </a:extLst>
          </p:cNvPr>
          <p:cNvSpPr/>
          <p:nvPr/>
        </p:nvSpPr>
        <p:spPr>
          <a:xfrm>
            <a:off x="2101560" y="152401"/>
            <a:ext cx="657070" cy="1984564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Cylinder 67">
            <a:extLst>
              <a:ext uri="{FF2B5EF4-FFF2-40B4-BE49-F238E27FC236}">
                <a16:creationId xmlns:a16="http://schemas.microsoft.com/office/drawing/2014/main" id="{EA8D88D2-7B0B-4345-8D5D-8BBFBFE3D5B0}"/>
              </a:ext>
            </a:extLst>
          </p:cNvPr>
          <p:cNvSpPr/>
          <p:nvPr/>
        </p:nvSpPr>
        <p:spPr>
          <a:xfrm>
            <a:off x="2553812" y="126014"/>
            <a:ext cx="657070" cy="1984564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Cylinder 68">
            <a:extLst>
              <a:ext uri="{FF2B5EF4-FFF2-40B4-BE49-F238E27FC236}">
                <a16:creationId xmlns:a16="http://schemas.microsoft.com/office/drawing/2014/main" id="{5CEE3668-A349-42C2-8D5B-62A584D9EED7}"/>
              </a:ext>
            </a:extLst>
          </p:cNvPr>
          <p:cNvSpPr/>
          <p:nvPr/>
        </p:nvSpPr>
        <p:spPr>
          <a:xfrm>
            <a:off x="3126716" y="37200"/>
            <a:ext cx="657070" cy="1984564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Cylinder 69">
            <a:extLst>
              <a:ext uri="{FF2B5EF4-FFF2-40B4-BE49-F238E27FC236}">
                <a16:creationId xmlns:a16="http://schemas.microsoft.com/office/drawing/2014/main" id="{AD9A8651-78D6-4C1A-9203-494F6C6725B2}"/>
              </a:ext>
            </a:extLst>
          </p:cNvPr>
          <p:cNvSpPr/>
          <p:nvPr/>
        </p:nvSpPr>
        <p:spPr>
          <a:xfrm>
            <a:off x="7640370" y="-126619"/>
            <a:ext cx="657070" cy="1984564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Cylinder 70">
            <a:extLst>
              <a:ext uri="{FF2B5EF4-FFF2-40B4-BE49-F238E27FC236}">
                <a16:creationId xmlns:a16="http://schemas.microsoft.com/office/drawing/2014/main" id="{57C70BBE-8180-4976-8F22-22FEDC9D8F97}"/>
              </a:ext>
            </a:extLst>
          </p:cNvPr>
          <p:cNvSpPr/>
          <p:nvPr/>
        </p:nvSpPr>
        <p:spPr>
          <a:xfrm>
            <a:off x="8273321" y="-136691"/>
            <a:ext cx="657070" cy="1984564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Cylinder 71">
            <a:extLst>
              <a:ext uri="{FF2B5EF4-FFF2-40B4-BE49-F238E27FC236}">
                <a16:creationId xmlns:a16="http://schemas.microsoft.com/office/drawing/2014/main" id="{3167F947-07E6-4149-AA1D-4B273B226198}"/>
              </a:ext>
            </a:extLst>
          </p:cNvPr>
          <p:cNvSpPr/>
          <p:nvPr/>
        </p:nvSpPr>
        <p:spPr>
          <a:xfrm>
            <a:off x="8890416" y="-136691"/>
            <a:ext cx="657070" cy="1984564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Cylinder 72">
            <a:extLst>
              <a:ext uri="{FF2B5EF4-FFF2-40B4-BE49-F238E27FC236}">
                <a16:creationId xmlns:a16="http://schemas.microsoft.com/office/drawing/2014/main" id="{2B0D1F22-EC62-4EDC-8377-78A1685F3D95}"/>
              </a:ext>
            </a:extLst>
          </p:cNvPr>
          <p:cNvSpPr/>
          <p:nvPr/>
        </p:nvSpPr>
        <p:spPr>
          <a:xfrm>
            <a:off x="9507511" y="-136691"/>
            <a:ext cx="657070" cy="1984564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Cylinder 73">
            <a:extLst>
              <a:ext uri="{FF2B5EF4-FFF2-40B4-BE49-F238E27FC236}">
                <a16:creationId xmlns:a16="http://schemas.microsoft.com/office/drawing/2014/main" id="{20E05000-5D77-4379-B9E4-16C8E255DD6F}"/>
              </a:ext>
            </a:extLst>
          </p:cNvPr>
          <p:cNvSpPr/>
          <p:nvPr/>
        </p:nvSpPr>
        <p:spPr>
          <a:xfrm>
            <a:off x="10138842" y="-83207"/>
            <a:ext cx="657070" cy="1984564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Cylinder 74">
            <a:extLst>
              <a:ext uri="{FF2B5EF4-FFF2-40B4-BE49-F238E27FC236}">
                <a16:creationId xmlns:a16="http://schemas.microsoft.com/office/drawing/2014/main" id="{05DE612E-FF35-47F3-97EB-811D3E578799}"/>
              </a:ext>
            </a:extLst>
          </p:cNvPr>
          <p:cNvSpPr/>
          <p:nvPr/>
        </p:nvSpPr>
        <p:spPr>
          <a:xfrm>
            <a:off x="10170615" y="276964"/>
            <a:ext cx="657070" cy="1984564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Cylinder 75">
            <a:extLst>
              <a:ext uri="{FF2B5EF4-FFF2-40B4-BE49-F238E27FC236}">
                <a16:creationId xmlns:a16="http://schemas.microsoft.com/office/drawing/2014/main" id="{0C3714A1-31A7-4AD7-A62E-AAED35708FDE}"/>
              </a:ext>
            </a:extLst>
          </p:cNvPr>
          <p:cNvSpPr/>
          <p:nvPr/>
        </p:nvSpPr>
        <p:spPr>
          <a:xfrm>
            <a:off x="10233286" y="595072"/>
            <a:ext cx="657070" cy="1984564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Cylinder 76">
            <a:extLst>
              <a:ext uri="{FF2B5EF4-FFF2-40B4-BE49-F238E27FC236}">
                <a16:creationId xmlns:a16="http://schemas.microsoft.com/office/drawing/2014/main" id="{80B13594-D09A-4949-8AD9-EFD36C5F5F99}"/>
              </a:ext>
            </a:extLst>
          </p:cNvPr>
          <p:cNvSpPr/>
          <p:nvPr/>
        </p:nvSpPr>
        <p:spPr>
          <a:xfrm>
            <a:off x="10385686" y="761784"/>
            <a:ext cx="657070" cy="1984564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Cylinder 77">
            <a:extLst>
              <a:ext uri="{FF2B5EF4-FFF2-40B4-BE49-F238E27FC236}">
                <a16:creationId xmlns:a16="http://schemas.microsoft.com/office/drawing/2014/main" id="{DFC556A5-298A-497A-A117-3B8649E9C756}"/>
              </a:ext>
            </a:extLst>
          </p:cNvPr>
          <p:cNvSpPr/>
          <p:nvPr/>
        </p:nvSpPr>
        <p:spPr>
          <a:xfrm>
            <a:off x="3758527" y="9536"/>
            <a:ext cx="657070" cy="1984564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Cylinder 78">
            <a:extLst>
              <a:ext uri="{FF2B5EF4-FFF2-40B4-BE49-F238E27FC236}">
                <a16:creationId xmlns:a16="http://schemas.microsoft.com/office/drawing/2014/main" id="{AE554CD0-DDDD-4366-9870-B899518AAEBB}"/>
              </a:ext>
            </a:extLst>
          </p:cNvPr>
          <p:cNvSpPr/>
          <p:nvPr/>
        </p:nvSpPr>
        <p:spPr>
          <a:xfrm>
            <a:off x="3896995" y="-78460"/>
            <a:ext cx="657070" cy="1984564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Cylinder 79">
            <a:extLst>
              <a:ext uri="{FF2B5EF4-FFF2-40B4-BE49-F238E27FC236}">
                <a16:creationId xmlns:a16="http://schemas.microsoft.com/office/drawing/2014/main" id="{066AFA94-6465-4C9A-8D5F-24AF8BCAF0DF}"/>
              </a:ext>
            </a:extLst>
          </p:cNvPr>
          <p:cNvSpPr/>
          <p:nvPr/>
        </p:nvSpPr>
        <p:spPr>
          <a:xfrm>
            <a:off x="3989185" y="105782"/>
            <a:ext cx="657070" cy="1984564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Cylinder 80">
            <a:extLst>
              <a:ext uri="{FF2B5EF4-FFF2-40B4-BE49-F238E27FC236}">
                <a16:creationId xmlns:a16="http://schemas.microsoft.com/office/drawing/2014/main" id="{F8443A85-9171-441D-A246-75F1A9245A1B}"/>
              </a:ext>
            </a:extLst>
          </p:cNvPr>
          <p:cNvSpPr/>
          <p:nvPr/>
        </p:nvSpPr>
        <p:spPr>
          <a:xfrm>
            <a:off x="4395418" y="-28645"/>
            <a:ext cx="657070" cy="1984564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Cylinder 81">
            <a:extLst>
              <a:ext uri="{FF2B5EF4-FFF2-40B4-BE49-F238E27FC236}">
                <a16:creationId xmlns:a16="http://schemas.microsoft.com/office/drawing/2014/main" id="{4CE0D9C4-387B-4811-A2DA-D8CD77FCCFF3}"/>
              </a:ext>
            </a:extLst>
          </p:cNvPr>
          <p:cNvSpPr/>
          <p:nvPr/>
        </p:nvSpPr>
        <p:spPr>
          <a:xfrm>
            <a:off x="4908363" y="-28645"/>
            <a:ext cx="713875" cy="1984564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Cylinder 82">
            <a:extLst>
              <a:ext uri="{FF2B5EF4-FFF2-40B4-BE49-F238E27FC236}">
                <a16:creationId xmlns:a16="http://schemas.microsoft.com/office/drawing/2014/main" id="{CDCD99C7-FA0C-4BE6-8806-28A1212DF48B}"/>
              </a:ext>
            </a:extLst>
          </p:cNvPr>
          <p:cNvSpPr/>
          <p:nvPr/>
        </p:nvSpPr>
        <p:spPr>
          <a:xfrm>
            <a:off x="5360423" y="-66861"/>
            <a:ext cx="657070" cy="1984564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Cylinder 83">
            <a:extLst>
              <a:ext uri="{FF2B5EF4-FFF2-40B4-BE49-F238E27FC236}">
                <a16:creationId xmlns:a16="http://schemas.microsoft.com/office/drawing/2014/main" id="{5A1C1B70-859E-4B82-BE60-9B9B5E2175AC}"/>
              </a:ext>
            </a:extLst>
          </p:cNvPr>
          <p:cNvSpPr/>
          <p:nvPr/>
        </p:nvSpPr>
        <p:spPr>
          <a:xfrm>
            <a:off x="5857253" y="-36216"/>
            <a:ext cx="657070" cy="1984564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Cylinder 84">
            <a:extLst>
              <a:ext uri="{FF2B5EF4-FFF2-40B4-BE49-F238E27FC236}">
                <a16:creationId xmlns:a16="http://schemas.microsoft.com/office/drawing/2014/main" id="{202E3F94-133D-4CA6-A32A-21311D77B2D8}"/>
              </a:ext>
            </a:extLst>
          </p:cNvPr>
          <p:cNvSpPr/>
          <p:nvPr/>
        </p:nvSpPr>
        <p:spPr>
          <a:xfrm>
            <a:off x="6384666" y="-2765"/>
            <a:ext cx="657070" cy="1984564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Cylinder 85">
            <a:extLst>
              <a:ext uri="{FF2B5EF4-FFF2-40B4-BE49-F238E27FC236}">
                <a16:creationId xmlns:a16="http://schemas.microsoft.com/office/drawing/2014/main" id="{0787DB49-26AC-49AC-98EF-BA2AE7FF9B7E}"/>
              </a:ext>
            </a:extLst>
          </p:cNvPr>
          <p:cNvSpPr/>
          <p:nvPr/>
        </p:nvSpPr>
        <p:spPr>
          <a:xfrm>
            <a:off x="7003479" y="-58425"/>
            <a:ext cx="657070" cy="1984564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Callout: Quad Arrow 87">
            <a:extLst>
              <a:ext uri="{FF2B5EF4-FFF2-40B4-BE49-F238E27FC236}">
                <a16:creationId xmlns:a16="http://schemas.microsoft.com/office/drawing/2014/main" id="{B60CEC98-9175-4191-9818-01420A8A08FC}"/>
              </a:ext>
            </a:extLst>
          </p:cNvPr>
          <p:cNvSpPr/>
          <p:nvPr/>
        </p:nvSpPr>
        <p:spPr>
          <a:xfrm rot="5400000">
            <a:off x="8455631" y="4836210"/>
            <a:ext cx="782258" cy="1106709"/>
          </a:xfrm>
          <a:prstGeom prst="quad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Callout: Quad Arrow 88">
            <a:extLst>
              <a:ext uri="{FF2B5EF4-FFF2-40B4-BE49-F238E27FC236}">
                <a16:creationId xmlns:a16="http://schemas.microsoft.com/office/drawing/2014/main" id="{7B05E0D1-100F-437F-8826-774116AC3946}"/>
              </a:ext>
            </a:extLst>
          </p:cNvPr>
          <p:cNvSpPr/>
          <p:nvPr/>
        </p:nvSpPr>
        <p:spPr>
          <a:xfrm rot="5400000">
            <a:off x="7318876" y="4119540"/>
            <a:ext cx="782258" cy="1106709"/>
          </a:xfrm>
          <a:prstGeom prst="quad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Callout: Quad Arrow 89">
            <a:extLst>
              <a:ext uri="{FF2B5EF4-FFF2-40B4-BE49-F238E27FC236}">
                <a16:creationId xmlns:a16="http://schemas.microsoft.com/office/drawing/2014/main" id="{2DDABC6C-E67B-4822-8C8C-3B47B096924D}"/>
              </a:ext>
            </a:extLst>
          </p:cNvPr>
          <p:cNvSpPr/>
          <p:nvPr/>
        </p:nvSpPr>
        <p:spPr>
          <a:xfrm rot="5400000">
            <a:off x="7381276" y="2429287"/>
            <a:ext cx="782258" cy="1106709"/>
          </a:xfrm>
          <a:prstGeom prst="quad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Callout: Quad Arrow 90">
            <a:extLst>
              <a:ext uri="{FF2B5EF4-FFF2-40B4-BE49-F238E27FC236}">
                <a16:creationId xmlns:a16="http://schemas.microsoft.com/office/drawing/2014/main" id="{444CAD51-3219-49A1-A89B-DC1BEFB7FAF0}"/>
              </a:ext>
            </a:extLst>
          </p:cNvPr>
          <p:cNvSpPr/>
          <p:nvPr/>
        </p:nvSpPr>
        <p:spPr>
          <a:xfrm rot="5400000">
            <a:off x="7338830" y="3264404"/>
            <a:ext cx="782258" cy="1106709"/>
          </a:xfrm>
          <a:prstGeom prst="quad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Callout: Quad Arrow 91">
            <a:extLst>
              <a:ext uri="{FF2B5EF4-FFF2-40B4-BE49-F238E27FC236}">
                <a16:creationId xmlns:a16="http://schemas.microsoft.com/office/drawing/2014/main" id="{078DF3BF-0061-4D1D-B43E-4B7082C7DC82}"/>
              </a:ext>
            </a:extLst>
          </p:cNvPr>
          <p:cNvSpPr/>
          <p:nvPr/>
        </p:nvSpPr>
        <p:spPr>
          <a:xfrm rot="5400000">
            <a:off x="8437073" y="4096719"/>
            <a:ext cx="782258" cy="1106709"/>
          </a:xfrm>
          <a:prstGeom prst="quad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Callout: Quad Arrow 92">
            <a:extLst>
              <a:ext uri="{FF2B5EF4-FFF2-40B4-BE49-F238E27FC236}">
                <a16:creationId xmlns:a16="http://schemas.microsoft.com/office/drawing/2014/main" id="{F340F43C-1780-4A7B-8727-28F70065ED94}"/>
              </a:ext>
            </a:extLst>
          </p:cNvPr>
          <p:cNvSpPr/>
          <p:nvPr/>
        </p:nvSpPr>
        <p:spPr>
          <a:xfrm rot="5400000">
            <a:off x="8482085" y="3261347"/>
            <a:ext cx="782258" cy="1106709"/>
          </a:xfrm>
          <a:prstGeom prst="quad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Callout: Quad Arrow 93">
            <a:extLst>
              <a:ext uri="{FF2B5EF4-FFF2-40B4-BE49-F238E27FC236}">
                <a16:creationId xmlns:a16="http://schemas.microsoft.com/office/drawing/2014/main" id="{D29CA5E4-D7AC-4E2F-8DFF-BC0765B361E7}"/>
              </a:ext>
            </a:extLst>
          </p:cNvPr>
          <p:cNvSpPr/>
          <p:nvPr/>
        </p:nvSpPr>
        <p:spPr>
          <a:xfrm rot="5400000">
            <a:off x="8469383" y="2436617"/>
            <a:ext cx="782258" cy="1106709"/>
          </a:xfrm>
          <a:prstGeom prst="quad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Callout: Quad Arrow 94">
            <a:extLst>
              <a:ext uri="{FF2B5EF4-FFF2-40B4-BE49-F238E27FC236}">
                <a16:creationId xmlns:a16="http://schemas.microsoft.com/office/drawing/2014/main" id="{148C8BAF-D6F1-4A59-A876-6541B8B79411}"/>
              </a:ext>
            </a:extLst>
          </p:cNvPr>
          <p:cNvSpPr/>
          <p:nvPr/>
        </p:nvSpPr>
        <p:spPr>
          <a:xfrm rot="5400000">
            <a:off x="8487942" y="1631173"/>
            <a:ext cx="782258" cy="1106709"/>
          </a:xfrm>
          <a:prstGeom prst="quad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4" name="Picture 53">
            <a:extLst>
              <a:ext uri="{FF2B5EF4-FFF2-40B4-BE49-F238E27FC236}">
                <a16:creationId xmlns:a16="http://schemas.microsoft.com/office/drawing/2014/main" id="{EB0A60C8-3FF1-4188-B2FB-8AABC0A768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8735" y="2485639"/>
            <a:ext cx="4201592" cy="2858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61458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FAC30A0-E132-47BA-A58B-2C1C7E2CBA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3712" y="1454046"/>
            <a:ext cx="7300210" cy="4212236"/>
          </a:xfrm>
          <a:prstGeom prst="rect">
            <a:avLst/>
          </a:prstGeom>
        </p:spPr>
      </p:pic>
      <p:sp>
        <p:nvSpPr>
          <p:cNvPr id="5" name="Rectangle: Folded Corner 4">
            <a:extLst>
              <a:ext uri="{FF2B5EF4-FFF2-40B4-BE49-F238E27FC236}">
                <a16:creationId xmlns:a16="http://schemas.microsoft.com/office/drawing/2014/main" id="{82172A3C-E6FD-41D4-A609-14B3A728F83E}"/>
              </a:ext>
            </a:extLst>
          </p:cNvPr>
          <p:cNvSpPr/>
          <p:nvPr/>
        </p:nvSpPr>
        <p:spPr>
          <a:xfrm>
            <a:off x="1349116" y="1409075"/>
            <a:ext cx="614596" cy="4714407"/>
          </a:xfrm>
          <a:prstGeom prst="foldedCorner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: Folded Corner 5">
            <a:extLst>
              <a:ext uri="{FF2B5EF4-FFF2-40B4-BE49-F238E27FC236}">
                <a16:creationId xmlns:a16="http://schemas.microsoft.com/office/drawing/2014/main" id="{5C62E8A0-0371-476B-9173-69282F73CF25}"/>
              </a:ext>
            </a:extLst>
          </p:cNvPr>
          <p:cNvSpPr/>
          <p:nvPr/>
        </p:nvSpPr>
        <p:spPr>
          <a:xfrm rot="5400000">
            <a:off x="1923736" y="3592642"/>
            <a:ext cx="614596" cy="4714407"/>
          </a:xfrm>
          <a:prstGeom prst="foldedCorner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: Folded Corner 6">
            <a:extLst>
              <a:ext uri="{FF2B5EF4-FFF2-40B4-BE49-F238E27FC236}">
                <a16:creationId xmlns:a16="http://schemas.microsoft.com/office/drawing/2014/main" id="{46A68E5C-3054-4CDF-8838-83E8C6B8F985}"/>
              </a:ext>
            </a:extLst>
          </p:cNvPr>
          <p:cNvSpPr/>
          <p:nvPr/>
        </p:nvSpPr>
        <p:spPr>
          <a:xfrm>
            <a:off x="10351959" y="2118604"/>
            <a:ext cx="614596" cy="4714407"/>
          </a:xfrm>
          <a:prstGeom prst="foldedCorner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: Folded Corner 7">
            <a:extLst>
              <a:ext uri="{FF2B5EF4-FFF2-40B4-BE49-F238E27FC236}">
                <a16:creationId xmlns:a16="http://schemas.microsoft.com/office/drawing/2014/main" id="{9C175E27-3D71-4E71-8888-0FECC3C696A1}"/>
              </a:ext>
            </a:extLst>
          </p:cNvPr>
          <p:cNvSpPr/>
          <p:nvPr/>
        </p:nvSpPr>
        <p:spPr>
          <a:xfrm>
            <a:off x="9634929" y="2118605"/>
            <a:ext cx="614596" cy="4714407"/>
          </a:xfrm>
          <a:prstGeom prst="foldedCorner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: Folded Corner 8">
            <a:extLst>
              <a:ext uri="{FF2B5EF4-FFF2-40B4-BE49-F238E27FC236}">
                <a16:creationId xmlns:a16="http://schemas.microsoft.com/office/drawing/2014/main" id="{345890B1-05DF-450F-A3BB-FCCB149CFB58}"/>
              </a:ext>
            </a:extLst>
          </p:cNvPr>
          <p:cNvSpPr/>
          <p:nvPr/>
        </p:nvSpPr>
        <p:spPr>
          <a:xfrm>
            <a:off x="11106465" y="2118603"/>
            <a:ext cx="614596" cy="4714407"/>
          </a:xfrm>
          <a:prstGeom prst="foldedCorner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Folded Corner 9">
            <a:extLst>
              <a:ext uri="{FF2B5EF4-FFF2-40B4-BE49-F238E27FC236}">
                <a16:creationId xmlns:a16="http://schemas.microsoft.com/office/drawing/2014/main" id="{115E6C60-EF9D-45CC-8D9C-EF09E331A5CF}"/>
              </a:ext>
            </a:extLst>
          </p:cNvPr>
          <p:cNvSpPr/>
          <p:nvPr/>
        </p:nvSpPr>
        <p:spPr>
          <a:xfrm rot="5400000">
            <a:off x="1949969" y="4183506"/>
            <a:ext cx="614596" cy="4714407"/>
          </a:xfrm>
          <a:prstGeom prst="foldedCorner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: Folded Corner 10">
            <a:extLst>
              <a:ext uri="{FF2B5EF4-FFF2-40B4-BE49-F238E27FC236}">
                <a16:creationId xmlns:a16="http://schemas.microsoft.com/office/drawing/2014/main" id="{CBC5476A-7453-46F4-8879-5ABDD4C8E4FA}"/>
              </a:ext>
            </a:extLst>
          </p:cNvPr>
          <p:cNvSpPr/>
          <p:nvPr/>
        </p:nvSpPr>
        <p:spPr>
          <a:xfrm rot="5400000">
            <a:off x="6579434" y="3592643"/>
            <a:ext cx="614596" cy="4714407"/>
          </a:xfrm>
          <a:prstGeom prst="foldedCorner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: Folded Corner 11">
            <a:extLst>
              <a:ext uri="{FF2B5EF4-FFF2-40B4-BE49-F238E27FC236}">
                <a16:creationId xmlns:a16="http://schemas.microsoft.com/office/drawing/2014/main" id="{1F6716C8-D054-4986-916E-0BB01E554A41}"/>
              </a:ext>
            </a:extLst>
          </p:cNvPr>
          <p:cNvSpPr/>
          <p:nvPr/>
        </p:nvSpPr>
        <p:spPr>
          <a:xfrm rot="5400000">
            <a:off x="6599420" y="4207239"/>
            <a:ext cx="614596" cy="4714407"/>
          </a:xfrm>
          <a:prstGeom prst="foldedCorner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: Folded Corner 12">
            <a:extLst>
              <a:ext uri="{FF2B5EF4-FFF2-40B4-BE49-F238E27FC236}">
                <a16:creationId xmlns:a16="http://schemas.microsoft.com/office/drawing/2014/main" id="{DD5E6BD8-CF6C-4A9F-8804-7DAB38A87F0E}"/>
              </a:ext>
            </a:extLst>
          </p:cNvPr>
          <p:cNvSpPr/>
          <p:nvPr/>
        </p:nvSpPr>
        <p:spPr>
          <a:xfrm>
            <a:off x="11464980" y="2118606"/>
            <a:ext cx="614596" cy="4714407"/>
          </a:xfrm>
          <a:prstGeom prst="foldedCorner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: Folded Corner 13">
            <a:extLst>
              <a:ext uri="{FF2B5EF4-FFF2-40B4-BE49-F238E27FC236}">
                <a16:creationId xmlns:a16="http://schemas.microsoft.com/office/drawing/2014/main" id="{7A90E4BB-261B-4CBB-B8F4-7383D6900BD3}"/>
              </a:ext>
            </a:extLst>
          </p:cNvPr>
          <p:cNvSpPr/>
          <p:nvPr/>
        </p:nvSpPr>
        <p:spPr>
          <a:xfrm>
            <a:off x="10722966" y="2118607"/>
            <a:ext cx="614596" cy="4714407"/>
          </a:xfrm>
          <a:prstGeom prst="foldedCorner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: Folded Corner 14">
            <a:extLst>
              <a:ext uri="{FF2B5EF4-FFF2-40B4-BE49-F238E27FC236}">
                <a16:creationId xmlns:a16="http://schemas.microsoft.com/office/drawing/2014/main" id="{8E6C8F8A-8261-405B-A4C3-0D2C08EC33A0}"/>
              </a:ext>
            </a:extLst>
          </p:cNvPr>
          <p:cNvSpPr/>
          <p:nvPr/>
        </p:nvSpPr>
        <p:spPr>
          <a:xfrm>
            <a:off x="9993444" y="2143591"/>
            <a:ext cx="614596" cy="4714407"/>
          </a:xfrm>
          <a:prstGeom prst="foldedCorner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: Folded Corner 15">
            <a:extLst>
              <a:ext uri="{FF2B5EF4-FFF2-40B4-BE49-F238E27FC236}">
                <a16:creationId xmlns:a16="http://schemas.microsoft.com/office/drawing/2014/main" id="{9A3FCF92-ED3E-4B15-9F0E-3D50609EF99D}"/>
              </a:ext>
            </a:extLst>
          </p:cNvPr>
          <p:cNvSpPr/>
          <p:nvPr/>
        </p:nvSpPr>
        <p:spPr>
          <a:xfrm>
            <a:off x="9248933" y="2093619"/>
            <a:ext cx="614596" cy="4714407"/>
          </a:xfrm>
          <a:prstGeom prst="foldedCorner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: Folded Corner 16">
            <a:extLst>
              <a:ext uri="{FF2B5EF4-FFF2-40B4-BE49-F238E27FC236}">
                <a16:creationId xmlns:a16="http://schemas.microsoft.com/office/drawing/2014/main" id="{F343AA54-03B5-4485-BBFF-360890C01013}"/>
              </a:ext>
            </a:extLst>
          </p:cNvPr>
          <p:cNvSpPr/>
          <p:nvPr/>
        </p:nvSpPr>
        <p:spPr>
          <a:xfrm>
            <a:off x="483432" y="2157334"/>
            <a:ext cx="614596" cy="4714407"/>
          </a:xfrm>
          <a:prstGeom prst="foldedCorner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: Folded Corner 17">
            <a:extLst>
              <a:ext uri="{FF2B5EF4-FFF2-40B4-BE49-F238E27FC236}">
                <a16:creationId xmlns:a16="http://schemas.microsoft.com/office/drawing/2014/main" id="{A9EA919A-A712-4343-AA04-A12A71B9DB35}"/>
              </a:ext>
            </a:extLst>
          </p:cNvPr>
          <p:cNvSpPr/>
          <p:nvPr/>
        </p:nvSpPr>
        <p:spPr>
          <a:xfrm>
            <a:off x="785733" y="1820049"/>
            <a:ext cx="614596" cy="4714407"/>
          </a:xfrm>
          <a:prstGeom prst="foldedCorner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: Folded Corner 18">
            <a:extLst>
              <a:ext uri="{FF2B5EF4-FFF2-40B4-BE49-F238E27FC236}">
                <a16:creationId xmlns:a16="http://schemas.microsoft.com/office/drawing/2014/main" id="{A4ED3BCD-27B2-4600-92C4-315EF4C188F7}"/>
              </a:ext>
            </a:extLst>
          </p:cNvPr>
          <p:cNvSpPr/>
          <p:nvPr/>
        </p:nvSpPr>
        <p:spPr>
          <a:xfrm>
            <a:off x="-41223" y="2118602"/>
            <a:ext cx="614596" cy="4714407"/>
          </a:xfrm>
          <a:prstGeom prst="foldedCorner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Cloud 19">
            <a:extLst>
              <a:ext uri="{FF2B5EF4-FFF2-40B4-BE49-F238E27FC236}">
                <a16:creationId xmlns:a16="http://schemas.microsoft.com/office/drawing/2014/main" id="{EFB6258B-7869-40FA-B7E1-5B20127D8984}"/>
              </a:ext>
            </a:extLst>
          </p:cNvPr>
          <p:cNvSpPr/>
          <p:nvPr/>
        </p:nvSpPr>
        <p:spPr>
          <a:xfrm>
            <a:off x="7856718" y="420976"/>
            <a:ext cx="1951847" cy="1214203"/>
          </a:xfrm>
          <a:prstGeom prst="cloud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Cloud 20">
            <a:extLst>
              <a:ext uri="{FF2B5EF4-FFF2-40B4-BE49-F238E27FC236}">
                <a16:creationId xmlns:a16="http://schemas.microsoft.com/office/drawing/2014/main" id="{6F35674C-3A7D-4EB4-BDCF-062F3210344D}"/>
              </a:ext>
            </a:extLst>
          </p:cNvPr>
          <p:cNvSpPr/>
          <p:nvPr/>
        </p:nvSpPr>
        <p:spPr>
          <a:xfrm>
            <a:off x="10351959" y="198576"/>
            <a:ext cx="1951847" cy="1214203"/>
          </a:xfrm>
          <a:prstGeom prst="cloud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Cloud 21">
            <a:extLst>
              <a:ext uri="{FF2B5EF4-FFF2-40B4-BE49-F238E27FC236}">
                <a16:creationId xmlns:a16="http://schemas.microsoft.com/office/drawing/2014/main" id="{77B998E1-A188-4E56-9E0C-34BA6ABAD011}"/>
              </a:ext>
            </a:extLst>
          </p:cNvPr>
          <p:cNvSpPr/>
          <p:nvPr/>
        </p:nvSpPr>
        <p:spPr>
          <a:xfrm>
            <a:off x="9086069" y="362259"/>
            <a:ext cx="1951847" cy="1214203"/>
          </a:xfrm>
          <a:prstGeom prst="cloud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Cloud 22">
            <a:extLst>
              <a:ext uri="{FF2B5EF4-FFF2-40B4-BE49-F238E27FC236}">
                <a16:creationId xmlns:a16="http://schemas.microsoft.com/office/drawing/2014/main" id="{0A78E621-E913-4EA7-A950-1E6D844F0BF9}"/>
              </a:ext>
            </a:extLst>
          </p:cNvPr>
          <p:cNvSpPr/>
          <p:nvPr/>
        </p:nvSpPr>
        <p:spPr>
          <a:xfrm>
            <a:off x="10178322" y="788212"/>
            <a:ext cx="1951847" cy="1214203"/>
          </a:xfrm>
          <a:prstGeom prst="cloud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Cloud 23">
            <a:extLst>
              <a:ext uri="{FF2B5EF4-FFF2-40B4-BE49-F238E27FC236}">
                <a16:creationId xmlns:a16="http://schemas.microsoft.com/office/drawing/2014/main" id="{54DB6366-A991-4AB9-8BB7-4D130D31516E}"/>
              </a:ext>
            </a:extLst>
          </p:cNvPr>
          <p:cNvSpPr/>
          <p:nvPr/>
        </p:nvSpPr>
        <p:spPr>
          <a:xfrm>
            <a:off x="9120069" y="1376302"/>
            <a:ext cx="1951847" cy="1214203"/>
          </a:xfrm>
          <a:prstGeom prst="cloud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Cloud 24">
            <a:extLst>
              <a:ext uri="{FF2B5EF4-FFF2-40B4-BE49-F238E27FC236}">
                <a16:creationId xmlns:a16="http://schemas.microsoft.com/office/drawing/2014/main" id="{2CF5D49F-902E-47A1-B9EE-3A92A75995B3}"/>
              </a:ext>
            </a:extLst>
          </p:cNvPr>
          <p:cNvSpPr/>
          <p:nvPr/>
        </p:nvSpPr>
        <p:spPr>
          <a:xfrm>
            <a:off x="10210181" y="1454046"/>
            <a:ext cx="2136725" cy="1214203"/>
          </a:xfrm>
          <a:prstGeom prst="cloud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Cloud 25">
            <a:extLst>
              <a:ext uri="{FF2B5EF4-FFF2-40B4-BE49-F238E27FC236}">
                <a16:creationId xmlns:a16="http://schemas.microsoft.com/office/drawing/2014/main" id="{62742DC8-F4B7-4C96-A5DB-A1C2B390A570}"/>
              </a:ext>
            </a:extLst>
          </p:cNvPr>
          <p:cNvSpPr/>
          <p:nvPr/>
        </p:nvSpPr>
        <p:spPr>
          <a:xfrm>
            <a:off x="4800864" y="286891"/>
            <a:ext cx="1951847" cy="1214203"/>
          </a:xfrm>
          <a:prstGeom prst="cloud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Cloud 26">
            <a:extLst>
              <a:ext uri="{FF2B5EF4-FFF2-40B4-BE49-F238E27FC236}">
                <a16:creationId xmlns:a16="http://schemas.microsoft.com/office/drawing/2014/main" id="{62FEA3C9-0AD0-46D0-975D-9FDDE7A89802}"/>
              </a:ext>
            </a:extLst>
          </p:cNvPr>
          <p:cNvSpPr/>
          <p:nvPr/>
        </p:nvSpPr>
        <p:spPr>
          <a:xfrm>
            <a:off x="4398835" y="-307941"/>
            <a:ext cx="1951847" cy="1214203"/>
          </a:xfrm>
          <a:prstGeom prst="cloud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Cloud 27">
            <a:extLst>
              <a:ext uri="{FF2B5EF4-FFF2-40B4-BE49-F238E27FC236}">
                <a16:creationId xmlns:a16="http://schemas.microsoft.com/office/drawing/2014/main" id="{92A5D9B0-B4A0-44E0-A616-5948446D4328}"/>
              </a:ext>
            </a:extLst>
          </p:cNvPr>
          <p:cNvSpPr/>
          <p:nvPr/>
        </p:nvSpPr>
        <p:spPr>
          <a:xfrm>
            <a:off x="3537054" y="457819"/>
            <a:ext cx="1951847" cy="1214203"/>
          </a:xfrm>
          <a:prstGeom prst="cloud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Cloud 28">
            <a:extLst>
              <a:ext uri="{FF2B5EF4-FFF2-40B4-BE49-F238E27FC236}">
                <a16:creationId xmlns:a16="http://schemas.microsoft.com/office/drawing/2014/main" id="{324124B1-1AFC-4BBE-AC42-01511E4DBCAD}"/>
              </a:ext>
            </a:extLst>
          </p:cNvPr>
          <p:cNvSpPr/>
          <p:nvPr/>
        </p:nvSpPr>
        <p:spPr>
          <a:xfrm>
            <a:off x="2139061" y="393933"/>
            <a:ext cx="1951847" cy="1214203"/>
          </a:xfrm>
          <a:prstGeom prst="cloud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Cloud 29">
            <a:extLst>
              <a:ext uri="{FF2B5EF4-FFF2-40B4-BE49-F238E27FC236}">
                <a16:creationId xmlns:a16="http://schemas.microsoft.com/office/drawing/2014/main" id="{8257D55A-47AE-4DD3-8264-55281415B55E}"/>
              </a:ext>
            </a:extLst>
          </p:cNvPr>
          <p:cNvSpPr/>
          <p:nvPr/>
        </p:nvSpPr>
        <p:spPr>
          <a:xfrm>
            <a:off x="2882168" y="-284208"/>
            <a:ext cx="1951847" cy="1214203"/>
          </a:xfrm>
          <a:prstGeom prst="cloud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Cloud 30">
            <a:extLst>
              <a:ext uri="{FF2B5EF4-FFF2-40B4-BE49-F238E27FC236}">
                <a16:creationId xmlns:a16="http://schemas.microsoft.com/office/drawing/2014/main" id="{CACF3964-2B2B-4EDA-9357-B1B2F09E1526}"/>
              </a:ext>
            </a:extLst>
          </p:cNvPr>
          <p:cNvSpPr/>
          <p:nvPr/>
        </p:nvSpPr>
        <p:spPr>
          <a:xfrm>
            <a:off x="1217637" y="465945"/>
            <a:ext cx="1951847" cy="1214203"/>
          </a:xfrm>
          <a:prstGeom prst="cloud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Cloud 31">
            <a:extLst>
              <a:ext uri="{FF2B5EF4-FFF2-40B4-BE49-F238E27FC236}">
                <a16:creationId xmlns:a16="http://schemas.microsoft.com/office/drawing/2014/main" id="{19B99677-7350-47AE-901E-06755B373F66}"/>
              </a:ext>
            </a:extLst>
          </p:cNvPr>
          <p:cNvSpPr/>
          <p:nvPr/>
        </p:nvSpPr>
        <p:spPr>
          <a:xfrm>
            <a:off x="1226692" y="-236093"/>
            <a:ext cx="1951847" cy="1214203"/>
          </a:xfrm>
          <a:prstGeom prst="cloud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Cloud 32">
            <a:extLst>
              <a:ext uri="{FF2B5EF4-FFF2-40B4-BE49-F238E27FC236}">
                <a16:creationId xmlns:a16="http://schemas.microsoft.com/office/drawing/2014/main" id="{7E07A400-3DBA-4162-B853-DCFB3B5440DC}"/>
              </a:ext>
            </a:extLst>
          </p:cNvPr>
          <p:cNvSpPr/>
          <p:nvPr/>
        </p:nvSpPr>
        <p:spPr>
          <a:xfrm>
            <a:off x="1400329" y="292294"/>
            <a:ext cx="1951847" cy="1214203"/>
          </a:xfrm>
          <a:prstGeom prst="cloud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Cloud 33">
            <a:extLst>
              <a:ext uri="{FF2B5EF4-FFF2-40B4-BE49-F238E27FC236}">
                <a16:creationId xmlns:a16="http://schemas.microsoft.com/office/drawing/2014/main" id="{52AE946E-81B0-402D-80DF-93FCDC97463C}"/>
              </a:ext>
            </a:extLst>
          </p:cNvPr>
          <p:cNvSpPr/>
          <p:nvPr/>
        </p:nvSpPr>
        <p:spPr>
          <a:xfrm>
            <a:off x="-251478" y="-171136"/>
            <a:ext cx="1951847" cy="1214203"/>
          </a:xfrm>
          <a:prstGeom prst="cloud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Cloud 34">
            <a:extLst>
              <a:ext uri="{FF2B5EF4-FFF2-40B4-BE49-F238E27FC236}">
                <a16:creationId xmlns:a16="http://schemas.microsoft.com/office/drawing/2014/main" id="{6EB94A20-87BE-4070-BB80-1F34E6BCC38B}"/>
              </a:ext>
            </a:extLst>
          </p:cNvPr>
          <p:cNvSpPr/>
          <p:nvPr/>
        </p:nvSpPr>
        <p:spPr>
          <a:xfrm>
            <a:off x="-165284" y="547145"/>
            <a:ext cx="1951847" cy="1214203"/>
          </a:xfrm>
          <a:prstGeom prst="cloud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Cloud 35">
            <a:extLst>
              <a:ext uri="{FF2B5EF4-FFF2-40B4-BE49-F238E27FC236}">
                <a16:creationId xmlns:a16="http://schemas.microsoft.com/office/drawing/2014/main" id="{03F897DD-9AC9-48C0-B498-CEF15AA14E2E}"/>
              </a:ext>
            </a:extLst>
          </p:cNvPr>
          <p:cNvSpPr/>
          <p:nvPr/>
        </p:nvSpPr>
        <p:spPr>
          <a:xfrm>
            <a:off x="-165283" y="1182976"/>
            <a:ext cx="1951847" cy="1214203"/>
          </a:xfrm>
          <a:prstGeom prst="cloud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Cloud 36">
            <a:extLst>
              <a:ext uri="{FF2B5EF4-FFF2-40B4-BE49-F238E27FC236}">
                <a16:creationId xmlns:a16="http://schemas.microsoft.com/office/drawing/2014/main" id="{C2B7B573-935F-4657-906A-800A7B7060F0}"/>
              </a:ext>
            </a:extLst>
          </p:cNvPr>
          <p:cNvSpPr/>
          <p:nvPr/>
        </p:nvSpPr>
        <p:spPr>
          <a:xfrm>
            <a:off x="4742156" y="-161149"/>
            <a:ext cx="1951847" cy="1214203"/>
          </a:xfrm>
          <a:prstGeom prst="cloud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Cloud 37">
            <a:extLst>
              <a:ext uri="{FF2B5EF4-FFF2-40B4-BE49-F238E27FC236}">
                <a16:creationId xmlns:a16="http://schemas.microsoft.com/office/drawing/2014/main" id="{B4E73468-1356-4729-9C90-F0CF006685CF}"/>
              </a:ext>
            </a:extLst>
          </p:cNvPr>
          <p:cNvSpPr/>
          <p:nvPr/>
        </p:nvSpPr>
        <p:spPr>
          <a:xfrm>
            <a:off x="6003562" y="339544"/>
            <a:ext cx="1951847" cy="1214203"/>
          </a:xfrm>
          <a:prstGeom prst="cloud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Cloud 38">
            <a:extLst>
              <a:ext uri="{FF2B5EF4-FFF2-40B4-BE49-F238E27FC236}">
                <a16:creationId xmlns:a16="http://schemas.microsoft.com/office/drawing/2014/main" id="{71270FD9-9CF1-480C-A0B8-3FB99A0D0150}"/>
              </a:ext>
            </a:extLst>
          </p:cNvPr>
          <p:cNvSpPr/>
          <p:nvPr/>
        </p:nvSpPr>
        <p:spPr>
          <a:xfrm>
            <a:off x="218836" y="1449678"/>
            <a:ext cx="1951847" cy="1214203"/>
          </a:xfrm>
          <a:prstGeom prst="cloud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" name="Cloud 39">
            <a:extLst>
              <a:ext uri="{FF2B5EF4-FFF2-40B4-BE49-F238E27FC236}">
                <a16:creationId xmlns:a16="http://schemas.microsoft.com/office/drawing/2014/main" id="{4BFBE976-316F-4798-9852-61F4C171FCFC}"/>
              </a:ext>
            </a:extLst>
          </p:cNvPr>
          <p:cNvSpPr/>
          <p:nvPr/>
        </p:nvSpPr>
        <p:spPr>
          <a:xfrm>
            <a:off x="5186714" y="331842"/>
            <a:ext cx="1951847" cy="1214203"/>
          </a:xfrm>
          <a:prstGeom prst="cloud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Cloud 40">
            <a:extLst>
              <a:ext uri="{FF2B5EF4-FFF2-40B4-BE49-F238E27FC236}">
                <a16:creationId xmlns:a16="http://schemas.microsoft.com/office/drawing/2014/main" id="{3B832E03-CC79-4B25-92D6-F5321F2D28F4}"/>
              </a:ext>
            </a:extLst>
          </p:cNvPr>
          <p:cNvSpPr/>
          <p:nvPr/>
        </p:nvSpPr>
        <p:spPr>
          <a:xfrm>
            <a:off x="6654258" y="464004"/>
            <a:ext cx="1951847" cy="1214203"/>
          </a:xfrm>
          <a:prstGeom prst="cloud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Cloud 41">
            <a:extLst>
              <a:ext uri="{FF2B5EF4-FFF2-40B4-BE49-F238E27FC236}">
                <a16:creationId xmlns:a16="http://schemas.microsoft.com/office/drawing/2014/main" id="{4EC0CDA0-6E58-4734-B25D-955942575666}"/>
              </a:ext>
            </a:extLst>
          </p:cNvPr>
          <p:cNvSpPr/>
          <p:nvPr/>
        </p:nvSpPr>
        <p:spPr>
          <a:xfrm>
            <a:off x="5951872" y="-580889"/>
            <a:ext cx="1951847" cy="1214203"/>
          </a:xfrm>
          <a:prstGeom prst="cloud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Cloud 42">
            <a:extLst>
              <a:ext uri="{FF2B5EF4-FFF2-40B4-BE49-F238E27FC236}">
                <a16:creationId xmlns:a16="http://schemas.microsoft.com/office/drawing/2014/main" id="{C1F7D06F-AC5F-44D1-A145-081E38413B27}"/>
              </a:ext>
            </a:extLst>
          </p:cNvPr>
          <p:cNvSpPr/>
          <p:nvPr/>
        </p:nvSpPr>
        <p:spPr>
          <a:xfrm>
            <a:off x="7036320" y="-296537"/>
            <a:ext cx="1951847" cy="1214203"/>
          </a:xfrm>
          <a:prstGeom prst="cloud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Cloud 43">
            <a:extLst>
              <a:ext uri="{FF2B5EF4-FFF2-40B4-BE49-F238E27FC236}">
                <a16:creationId xmlns:a16="http://schemas.microsoft.com/office/drawing/2014/main" id="{27CEADA6-53BC-48E2-AEDD-FE0D746ABC9E}"/>
              </a:ext>
            </a:extLst>
          </p:cNvPr>
          <p:cNvSpPr/>
          <p:nvPr/>
        </p:nvSpPr>
        <p:spPr>
          <a:xfrm>
            <a:off x="8771119" y="-651784"/>
            <a:ext cx="1951847" cy="1214203"/>
          </a:xfrm>
          <a:prstGeom prst="cloud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Cloud 44">
            <a:extLst>
              <a:ext uri="{FF2B5EF4-FFF2-40B4-BE49-F238E27FC236}">
                <a16:creationId xmlns:a16="http://schemas.microsoft.com/office/drawing/2014/main" id="{09C04266-D6A0-49A2-94BA-CAC6D8AD89CE}"/>
              </a:ext>
            </a:extLst>
          </p:cNvPr>
          <p:cNvSpPr/>
          <p:nvPr/>
        </p:nvSpPr>
        <p:spPr>
          <a:xfrm>
            <a:off x="10249525" y="-379752"/>
            <a:ext cx="1951847" cy="1214203"/>
          </a:xfrm>
          <a:prstGeom prst="cloud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47" name="Flowchart: Magnetic Disk 46">
            <a:extLst>
              <a:ext uri="{FF2B5EF4-FFF2-40B4-BE49-F238E27FC236}">
                <a16:creationId xmlns:a16="http://schemas.microsoft.com/office/drawing/2014/main" id="{41C27655-CCF7-4D90-839F-60045E7A2A1A}"/>
              </a:ext>
            </a:extLst>
          </p:cNvPr>
          <p:cNvSpPr/>
          <p:nvPr/>
        </p:nvSpPr>
        <p:spPr>
          <a:xfrm>
            <a:off x="7600658" y="5758471"/>
            <a:ext cx="1604727" cy="1214203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Flowchart: Magnetic Disk 47">
            <a:extLst>
              <a:ext uri="{FF2B5EF4-FFF2-40B4-BE49-F238E27FC236}">
                <a16:creationId xmlns:a16="http://schemas.microsoft.com/office/drawing/2014/main" id="{CCE774E5-556C-4747-98FD-61DBB9DDFF9B}"/>
              </a:ext>
            </a:extLst>
          </p:cNvPr>
          <p:cNvSpPr/>
          <p:nvPr/>
        </p:nvSpPr>
        <p:spPr>
          <a:xfrm>
            <a:off x="9092311" y="5773725"/>
            <a:ext cx="1604727" cy="1214203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Flowchart: Magnetic Disk 48">
            <a:extLst>
              <a:ext uri="{FF2B5EF4-FFF2-40B4-BE49-F238E27FC236}">
                <a16:creationId xmlns:a16="http://schemas.microsoft.com/office/drawing/2014/main" id="{E6F4F5E8-4190-491C-83C5-B72E6A33A39A}"/>
              </a:ext>
            </a:extLst>
          </p:cNvPr>
          <p:cNvSpPr/>
          <p:nvPr/>
        </p:nvSpPr>
        <p:spPr>
          <a:xfrm>
            <a:off x="9099373" y="4942008"/>
            <a:ext cx="1604727" cy="1214203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Flowchart: Magnetic Disk 49">
            <a:extLst>
              <a:ext uri="{FF2B5EF4-FFF2-40B4-BE49-F238E27FC236}">
                <a16:creationId xmlns:a16="http://schemas.microsoft.com/office/drawing/2014/main" id="{30EA996A-4F98-4384-B619-70FEC9138332}"/>
              </a:ext>
            </a:extLst>
          </p:cNvPr>
          <p:cNvSpPr/>
          <p:nvPr/>
        </p:nvSpPr>
        <p:spPr>
          <a:xfrm>
            <a:off x="9122221" y="4084840"/>
            <a:ext cx="1604727" cy="1214203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Flowchart: Magnetic Disk 50">
            <a:extLst>
              <a:ext uri="{FF2B5EF4-FFF2-40B4-BE49-F238E27FC236}">
                <a16:creationId xmlns:a16="http://schemas.microsoft.com/office/drawing/2014/main" id="{15D6F3FE-8104-40E8-9D37-06927465114A}"/>
              </a:ext>
            </a:extLst>
          </p:cNvPr>
          <p:cNvSpPr/>
          <p:nvPr/>
        </p:nvSpPr>
        <p:spPr>
          <a:xfrm>
            <a:off x="9084592" y="3277848"/>
            <a:ext cx="1604727" cy="1214203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Flowchart: Magnetic Disk 51">
            <a:extLst>
              <a:ext uri="{FF2B5EF4-FFF2-40B4-BE49-F238E27FC236}">
                <a16:creationId xmlns:a16="http://schemas.microsoft.com/office/drawing/2014/main" id="{87D391B6-88EB-4E93-BAFE-A7705BF89BFE}"/>
              </a:ext>
            </a:extLst>
          </p:cNvPr>
          <p:cNvSpPr/>
          <p:nvPr/>
        </p:nvSpPr>
        <p:spPr>
          <a:xfrm>
            <a:off x="-60587" y="4822038"/>
            <a:ext cx="1604727" cy="1214203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Flowchart: Magnetic Disk 52">
            <a:extLst>
              <a:ext uri="{FF2B5EF4-FFF2-40B4-BE49-F238E27FC236}">
                <a16:creationId xmlns:a16="http://schemas.microsoft.com/office/drawing/2014/main" id="{68A2C1E2-3A71-4B4B-B077-5819CEC5D779}"/>
              </a:ext>
            </a:extLst>
          </p:cNvPr>
          <p:cNvSpPr/>
          <p:nvPr/>
        </p:nvSpPr>
        <p:spPr>
          <a:xfrm>
            <a:off x="-104654" y="4066297"/>
            <a:ext cx="1604727" cy="1214203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Flowchart: Magnetic Disk 53">
            <a:extLst>
              <a:ext uri="{FF2B5EF4-FFF2-40B4-BE49-F238E27FC236}">
                <a16:creationId xmlns:a16="http://schemas.microsoft.com/office/drawing/2014/main" id="{92CE7551-38A1-4417-9A7E-500458A6CBC1}"/>
              </a:ext>
            </a:extLst>
          </p:cNvPr>
          <p:cNvSpPr/>
          <p:nvPr/>
        </p:nvSpPr>
        <p:spPr>
          <a:xfrm>
            <a:off x="-99937" y="3243498"/>
            <a:ext cx="1604727" cy="1214203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Flowchart: Magnetic Disk 54">
            <a:extLst>
              <a:ext uri="{FF2B5EF4-FFF2-40B4-BE49-F238E27FC236}">
                <a16:creationId xmlns:a16="http://schemas.microsoft.com/office/drawing/2014/main" id="{7022D1FC-EC7A-4026-9B25-3C74BB1A2DDB}"/>
              </a:ext>
            </a:extLst>
          </p:cNvPr>
          <p:cNvSpPr/>
          <p:nvPr/>
        </p:nvSpPr>
        <p:spPr>
          <a:xfrm>
            <a:off x="-127816" y="2458627"/>
            <a:ext cx="1604727" cy="1214203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Flowchart: Magnetic Disk 55">
            <a:extLst>
              <a:ext uri="{FF2B5EF4-FFF2-40B4-BE49-F238E27FC236}">
                <a16:creationId xmlns:a16="http://schemas.microsoft.com/office/drawing/2014/main" id="{7231A84C-99B9-416F-87F3-226318513756}"/>
              </a:ext>
            </a:extLst>
          </p:cNvPr>
          <p:cNvSpPr/>
          <p:nvPr/>
        </p:nvSpPr>
        <p:spPr>
          <a:xfrm>
            <a:off x="10548860" y="5059180"/>
            <a:ext cx="1604727" cy="1214203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Flowchart: Magnetic Disk 56">
            <a:extLst>
              <a:ext uri="{FF2B5EF4-FFF2-40B4-BE49-F238E27FC236}">
                <a16:creationId xmlns:a16="http://schemas.microsoft.com/office/drawing/2014/main" id="{0E8F153B-EFF2-4FFB-8D01-8B4A18A4F3AA}"/>
              </a:ext>
            </a:extLst>
          </p:cNvPr>
          <p:cNvSpPr/>
          <p:nvPr/>
        </p:nvSpPr>
        <p:spPr>
          <a:xfrm>
            <a:off x="10562984" y="4254999"/>
            <a:ext cx="1604727" cy="1214203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Flowchart: Magnetic Disk 57">
            <a:extLst>
              <a:ext uri="{FF2B5EF4-FFF2-40B4-BE49-F238E27FC236}">
                <a16:creationId xmlns:a16="http://schemas.microsoft.com/office/drawing/2014/main" id="{B70A3016-5159-42E8-94B8-C06199E26786}"/>
              </a:ext>
            </a:extLst>
          </p:cNvPr>
          <p:cNvSpPr/>
          <p:nvPr/>
        </p:nvSpPr>
        <p:spPr>
          <a:xfrm>
            <a:off x="10558267" y="3442991"/>
            <a:ext cx="1604727" cy="1214203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Flowchart: Magnetic Disk 58">
            <a:extLst>
              <a:ext uri="{FF2B5EF4-FFF2-40B4-BE49-F238E27FC236}">
                <a16:creationId xmlns:a16="http://schemas.microsoft.com/office/drawing/2014/main" id="{BA18EEDA-BDEE-47F3-843D-D8FE2643BB83}"/>
              </a:ext>
            </a:extLst>
          </p:cNvPr>
          <p:cNvSpPr/>
          <p:nvPr/>
        </p:nvSpPr>
        <p:spPr>
          <a:xfrm>
            <a:off x="9853351" y="2626033"/>
            <a:ext cx="1604727" cy="1214203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Flowchart: Magnetic Disk 59">
            <a:extLst>
              <a:ext uri="{FF2B5EF4-FFF2-40B4-BE49-F238E27FC236}">
                <a16:creationId xmlns:a16="http://schemas.microsoft.com/office/drawing/2014/main" id="{BC6B193A-F3F4-4239-B260-54E3B816A1F8}"/>
              </a:ext>
            </a:extLst>
          </p:cNvPr>
          <p:cNvSpPr/>
          <p:nvPr/>
        </p:nvSpPr>
        <p:spPr>
          <a:xfrm>
            <a:off x="10508496" y="5809934"/>
            <a:ext cx="1604727" cy="1214203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Flowchart: Magnetic Disk 60">
            <a:extLst>
              <a:ext uri="{FF2B5EF4-FFF2-40B4-BE49-F238E27FC236}">
                <a16:creationId xmlns:a16="http://schemas.microsoft.com/office/drawing/2014/main" id="{FE377E3F-A0D6-4DA1-A7EE-3B01CB1F9864}"/>
              </a:ext>
            </a:extLst>
          </p:cNvPr>
          <p:cNvSpPr/>
          <p:nvPr/>
        </p:nvSpPr>
        <p:spPr>
          <a:xfrm>
            <a:off x="6271354" y="5774710"/>
            <a:ext cx="1604727" cy="1214203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Flowchart: Magnetic Disk 61">
            <a:extLst>
              <a:ext uri="{FF2B5EF4-FFF2-40B4-BE49-F238E27FC236}">
                <a16:creationId xmlns:a16="http://schemas.microsoft.com/office/drawing/2014/main" id="{AF745CCD-DD2C-4B14-973F-50D92A8E6641}"/>
              </a:ext>
            </a:extLst>
          </p:cNvPr>
          <p:cNvSpPr/>
          <p:nvPr/>
        </p:nvSpPr>
        <p:spPr>
          <a:xfrm>
            <a:off x="4745955" y="5768525"/>
            <a:ext cx="1604727" cy="1214203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Flowchart: Magnetic Disk 62">
            <a:extLst>
              <a:ext uri="{FF2B5EF4-FFF2-40B4-BE49-F238E27FC236}">
                <a16:creationId xmlns:a16="http://schemas.microsoft.com/office/drawing/2014/main" id="{2357586E-7602-42FB-A456-08B591BD2995}"/>
              </a:ext>
            </a:extLst>
          </p:cNvPr>
          <p:cNvSpPr/>
          <p:nvPr/>
        </p:nvSpPr>
        <p:spPr>
          <a:xfrm>
            <a:off x="3112725" y="5772839"/>
            <a:ext cx="1604727" cy="1214203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Flowchart: Magnetic Disk 63">
            <a:extLst>
              <a:ext uri="{FF2B5EF4-FFF2-40B4-BE49-F238E27FC236}">
                <a16:creationId xmlns:a16="http://schemas.microsoft.com/office/drawing/2014/main" id="{46C85210-F975-4063-A210-D87FB6F4FEA9}"/>
              </a:ext>
            </a:extLst>
          </p:cNvPr>
          <p:cNvSpPr/>
          <p:nvPr/>
        </p:nvSpPr>
        <p:spPr>
          <a:xfrm>
            <a:off x="1542107" y="5723747"/>
            <a:ext cx="1604727" cy="1214203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Flowchart: Magnetic Disk 64">
            <a:extLst>
              <a:ext uri="{FF2B5EF4-FFF2-40B4-BE49-F238E27FC236}">
                <a16:creationId xmlns:a16="http://schemas.microsoft.com/office/drawing/2014/main" id="{6017FD8C-F521-40D7-919A-D99E1EEE8433}"/>
              </a:ext>
            </a:extLst>
          </p:cNvPr>
          <p:cNvSpPr/>
          <p:nvPr/>
        </p:nvSpPr>
        <p:spPr>
          <a:xfrm>
            <a:off x="-81486" y="5752881"/>
            <a:ext cx="1604727" cy="1214203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Flowchart: Summing Junction 65">
            <a:extLst>
              <a:ext uri="{FF2B5EF4-FFF2-40B4-BE49-F238E27FC236}">
                <a16:creationId xmlns:a16="http://schemas.microsoft.com/office/drawing/2014/main" id="{91BF13E2-2346-4305-B700-453561EA3139}"/>
              </a:ext>
            </a:extLst>
          </p:cNvPr>
          <p:cNvSpPr/>
          <p:nvPr/>
        </p:nvSpPr>
        <p:spPr>
          <a:xfrm>
            <a:off x="10390702" y="3103481"/>
            <a:ext cx="530023" cy="502815"/>
          </a:xfrm>
          <a:prstGeom prst="flowChartSummingJunction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Flowchart: Summing Junction 66">
            <a:extLst>
              <a:ext uri="{FF2B5EF4-FFF2-40B4-BE49-F238E27FC236}">
                <a16:creationId xmlns:a16="http://schemas.microsoft.com/office/drawing/2014/main" id="{99915B60-D2BD-4C5B-9199-D8A01B574F1B}"/>
              </a:ext>
            </a:extLst>
          </p:cNvPr>
          <p:cNvSpPr/>
          <p:nvPr/>
        </p:nvSpPr>
        <p:spPr>
          <a:xfrm>
            <a:off x="6905015" y="6301169"/>
            <a:ext cx="530023" cy="502815"/>
          </a:xfrm>
          <a:prstGeom prst="flowChartSummingJunction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Flowchart: Summing Junction 67">
            <a:extLst>
              <a:ext uri="{FF2B5EF4-FFF2-40B4-BE49-F238E27FC236}">
                <a16:creationId xmlns:a16="http://schemas.microsoft.com/office/drawing/2014/main" id="{790D938E-87EA-4036-9EFB-452A89FC106C}"/>
              </a:ext>
            </a:extLst>
          </p:cNvPr>
          <p:cNvSpPr/>
          <p:nvPr/>
        </p:nvSpPr>
        <p:spPr>
          <a:xfrm>
            <a:off x="5283322" y="6272512"/>
            <a:ext cx="530023" cy="502815"/>
          </a:xfrm>
          <a:prstGeom prst="flowChartSummingJunction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Flowchart: Summing Junction 68">
            <a:extLst>
              <a:ext uri="{FF2B5EF4-FFF2-40B4-BE49-F238E27FC236}">
                <a16:creationId xmlns:a16="http://schemas.microsoft.com/office/drawing/2014/main" id="{C87735FD-495D-4271-9CF3-2F366F7B3515}"/>
              </a:ext>
            </a:extLst>
          </p:cNvPr>
          <p:cNvSpPr/>
          <p:nvPr/>
        </p:nvSpPr>
        <p:spPr>
          <a:xfrm>
            <a:off x="3668007" y="6302550"/>
            <a:ext cx="530023" cy="502815"/>
          </a:xfrm>
          <a:prstGeom prst="flowChartSummingJunction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Flowchart: Summing Junction 69">
            <a:extLst>
              <a:ext uri="{FF2B5EF4-FFF2-40B4-BE49-F238E27FC236}">
                <a16:creationId xmlns:a16="http://schemas.microsoft.com/office/drawing/2014/main" id="{ECDA03D8-A369-4D34-8C72-F39914A12CCF}"/>
              </a:ext>
            </a:extLst>
          </p:cNvPr>
          <p:cNvSpPr/>
          <p:nvPr/>
        </p:nvSpPr>
        <p:spPr>
          <a:xfrm>
            <a:off x="2097982" y="6167751"/>
            <a:ext cx="530023" cy="502815"/>
          </a:xfrm>
          <a:prstGeom prst="flowChartSummingJunction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1" name="Flowchart: Summing Junction 70">
            <a:extLst>
              <a:ext uri="{FF2B5EF4-FFF2-40B4-BE49-F238E27FC236}">
                <a16:creationId xmlns:a16="http://schemas.microsoft.com/office/drawing/2014/main" id="{37B33F74-A057-4186-98F5-AE3D93F32E18}"/>
              </a:ext>
            </a:extLst>
          </p:cNvPr>
          <p:cNvSpPr/>
          <p:nvPr/>
        </p:nvSpPr>
        <p:spPr>
          <a:xfrm>
            <a:off x="9488825" y="4659017"/>
            <a:ext cx="530023" cy="502815"/>
          </a:xfrm>
          <a:prstGeom prst="flowChartSummingJunction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Flowchart: Summing Junction 71">
            <a:extLst>
              <a:ext uri="{FF2B5EF4-FFF2-40B4-BE49-F238E27FC236}">
                <a16:creationId xmlns:a16="http://schemas.microsoft.com/office/drawing/2014/main" id="{512CB196-25E8-4932-91E0-3492E8DAFCE6}"/>
              </a:ext>
            </a:extLst>
          </p:cNvPr>
          <p:cNvSpPr/>
          <p:nvPr/>
        </p:nvSpPr>
        <p:spPr>
          <a:xfrm>
            <a:off x="9446457" y="3912669"/>
            <a:ext cx="530023" cy="502815"/>
          </a:xfrm>
          <a:prstGeom prst="flowChartSummingJunction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Flowchart: Summing Junction 72">
            <a:extLst>
              <a:ext uri="{FF2B5EF4-FFF2-40B4-BE49-F238E27FC236}">
                <a16:creationId xmlns:a16="http://schemas.microsoft.com/office/drawing/2014/main" id="{18CDF7B6-98C6-44AA-842A-48160418E7CE}"/>
              </a:ext>
            </a:extLst>
          </p:cNvPr>
          <p:cNvSpPr/>
          <p:nvPr/>
        </p:nvSpPr>
        <p:spPr>
          <a:xfrm rot="20974465">
            <a:off x="11353578" y="6371288"/>
            <a:ext cx="530023" cy="502815"/>
          </a:xfrm>
          <a:prstGeom prst="flowChartSummingJunction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4" name="Flowchart: Summing Junction 73">
            <a:extLst>
              <a:ext uri="{FF2B5EF4-FFF2-40B4-BE49-F238E27FC236}">
                <a16:creationId xmlns:a16="http://schemas.microsoft.com/office/drawing/2014/main" id="{CCFA4D88-CF6E-42C0-B8BA-075F4D7A789A}"/>
              </a:ext>
            </a:extLst>
          </p:cNvPr>
          <p:cNvSpPr/>
          <p:nvPr/>
        </p:nvSpPr>
        <p:spPr>
          <a:xfrm>
            <a:off x="369368" y="6225362"/>
            <a:ext cx="530023" cy="502815"/>
          </a:xfrm>
          <a:prstGeom prst="flowChartSummingJunction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Flowchart: Summing Junction 74">
            <a:extLst>
              <a:ext uri="{FF2B5EF4-FFF2-40B4-BE49-F238E27FC236}">
                <a16:creationId xmlns:a16="http://schemas.microsoft.com/office/drawing/2014/main" id="{D401D5C2-C207-4E7C-AB03-5FBEF5001AC9}"/>
              </a:ext>
            </a:extLst>
          </p:cNvPr>
          <p:cNvSpPr/>
          <p:nvPr/>
        </p:nvSpPr>
        <p:spPr>
          <a:xfrm>
            <a:off x="399521" y="5346741"/>
            <a:ext cx="530023" cy="502815"/>
          </a:xfrm>
          <a:prstGeom prst="flowChartSummingJunction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Flowchart: Summing Junction 75">
            <a:extLst>
              <a:ext uri="{FF2B5EF4-FFF2-40B4-BE49-F238E27FC236}">
                <a16:creationId xmlns:a16="http://schemas.microsoft.com/office/drawing/2014/main" id="{E03F0484-31A6-4544-89FF-7197BE172661}"/>
              </a:ext>
            </a:extLst>
          </p:cNvPr>
          <p:cNvSpPr/>
          <p:nvPr/>
        </p:nvSpPr>
        <p:spPr>
          <a:xfrm>
            <a:off x="462922" y="4654871"/>
            <a:ext cx="530023" cy="502815"/>
          </a:xfrm>
          <a:prstGeom prst="flowChartSummingJunction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Flowchart: Summing Junction 76">
            <a:extLst>
              <a:ext uri="{FF2B5EF4-FFF2-40B4-BE49-F238E27FC236}">
                <a16:creationId xmlns:a16="http://schemas.microsoft.com/office/drawing/2014/main" id="{C3C1B2C0-3492-4DBA-9949-9A8B39BAD413}"/>
              </a:ext>
            </a:extLst>
          </p:cNvPr>
          <p:cNvSpPr/>
          <p:nvPr/>
        </p:nvSpPr>
        <p:spPr>
          <a:xfrm>
            <a:off x="479480" y="3899070"/>
            <a:ext cx="530023" cy="502815"/>
          </a:xfrm>
          <a:prstGeom prst="flowChartSummingJunction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Flowchart: Summing Junction 77">
            <a:extLst>
              <a:ext uri="{FF2B5EF4-FFF2-40B4-BE49-F238E27FC236}">
                <a16:creationId xmlns:a16="http://schemas.microsoft.com/office/drawing/2014/main" id="{0E872A72-A16E-4672-8A1C-04E3497A7052}"/>
              </a:ext>
            </a:extLst>
          </p:cNvPr>
          <p:cNvSpPr/>
          <p:nvPr/>
        </p:nvSpPr>
        <p:spPr>
          <a:xfrm>
            <a:off x="454144" y="2950156"/>
            <a:ext cx="530023" cy="502815"/>
          </a:xfrm>
          <a:prstGeom prst="flowChartSummingJunction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Flowchart: Summing Junction 78">
            <a:extLst>
              <a:ext uri="{FF2B5EF4-FFF2-40B4-BE49-F238E27FC236}">
                <a16:creationId xmlns:a16="http://schemas.microsoft.com/office/drawing/2014/main" id="{41588C0E-FAE1-4FF4-B189-BF1ED852496B}"/>
              </a:ext>
            </a:extLst>
          </p:cNvPr>
          <p:cNvSpPr/>
          <p:nvPr/>
        </p:nvSpPr>
        <p:spPr>
          <a:xfrm>
            <a:off x="11283575" y="4820549"/>
            <a:ext cx="530023" cy="502815"/>
          </a:xfrm>
          <a:prstGeom prst="flowChartSummingJunction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Flowchart: Summing Junction 79">
            <a:extLst>
              <a:ext uri="{FF2B5EF4-FFF2-40B4-BE49-F238E27FC236}">
                <a16:creationId xmlns:a16="http://schemas.microsoft.com/office/drawing/2014/main" id="{59D02545-1C20-407B-A55F-2D9D56772A27}"/>
              </a:ext>
            </a:extLst>
          </p:cNvPr>
          <p:cNvSpPr/>
          <p:nvPr/>
        </p:nvSpPr>
        <p:spPr>
          <a:xfrm>
            <a:off x="11197940" y="4103965"/>
            <a:ext cx="530023" cy="502815"/>
          </a:xfrm>
          <a:prstGeom prst="flowChartSummingJunction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Flowchart: Summing Junction 80">
            <a:extLst>
              <a:ext uri="{FF2B5EF4-FFF2-40B4-BE49-F238E27FC236}">
                <a16:creationId xmlns:a16="http://schemas.microsoft.com/office/drawing/2014/main" id="{D25CA348-3584-4C6B-9154-88938D69B4DD}"/>
              </a:ext>
            </a:extLst>
          </p:cNvPr>
          <p:cNvSpPr/>
          <p:nvPr/>
        </p:nvSpPr>
        <p:spPr>
          <a:xfrm>
            <a:off x="9551070" y="5543647"/>
            <a:ext cx="530023" cy="502815"/>
          </a:xfrm>
          <a:prstGeom prst="flowChartSummingJunction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Flowchart: Summing Junction 81">
            <a:extLst>
              <a:ext uri="{FF2B5EF4-FFF2-40B4-BE49-F238E27FC236}">
                <a16:creationId xmlns:a16="http://schemas.microsoft.com/office/drawing/2014/main" id="{1704B368-607C-441F-A75B-5EF06FF710F7}"/>
              </a:ext>
            </a:extLst>
          </p:cNvPr>
          <p:cNvSpPr/>
          <p:nvPr/>
        </p:nvSpPr>
        <p:spPr>
          <a:xfrm>
            <a:off x="9508901" y="6328754"/>
            <a:ext cx="530023" cy="502815"/>
          </a:xfrm>
          <a:prstGeom prst="flowChartSummingJunction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Flowchart: Summing Junction 82">
            <a:extLst>
              <a:ext uri="{FF2B5EF4-FFF2-40B4-BE49-F238E27FC236}">
                <a16:creationId xmlns:a16="http://schemas.microsoft.com/office/drawing/2014/main" id="{591EDA3C-4E60-4414-8CCE-A2FF3B807DA3}"/>
              </a:ext>
            </a:extLst>
          </p:cNvPr>
          <p:cNvSpPr/>
          <p:nvPr/>
        </p:nvSpPr>
        <p:spPr>
          <a:xfrm>
            <a:off x="8221056" y="6313036"/>
            <a:ext cx="530023" cy="502815"/>
          </a:xfrm>
          <a:prstGeom prst="flowChartSummingJunction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Flowchart: Summing Junction 83">
            <a:extLst>
              <a:ext uri="{FF2B5EF4-FFF2-40B4-BE49-F238E27FC236}">
                <a16:creationId xmlns:a16="http://schemas.microsoft.com/office/drawing/2014/main" id="{A43543C5-FCCE-4E3B-84F4-5FB0997D8BD6}"/>
              </a:ext>
            </a:extLst>
          </p:cNvPr>
          <p:cNvSpPr/>
          <p:nvPr/>
        </p:nvSpPr>
        <p:spPr>
          <a:xfrm>
            <a:off x="11269451" y="5527741"/>
            <a:ext cx="530023" cy="502815"/>
          </a:xfrm>
          <a:prstGeom prst="flowChartSummingJunction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4CC17AEB-C7F8-48EB-8C39-C8E8AD8E3D04}"/>
              </a:ext>
            </a:extLst>
          </p:cNvPr>
          <p:cNvSpPr txBox="1"/>
          <p:nvPr/>
        </p:nvSpPr>
        <p:spPr>
          <a:xfrm>
            <a:off x="2097982" y="362259"/>
            <a:ext cx="46547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কলকাখানার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ধোঁয়ার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মাধ্যমে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00DD089B-9B30-4E14-BAB3-7BF9B90CC80B}"/>
              </a:ext>
            </a:extLst>
          </p:cNvPr>
          <p:cNvSpPr txBox="1"/>
          <p:nvPr/>
        </p:nvSpPr>
        <p:spPr>
          <a:xfrm>
            <a:off x="2901473" y="851822"/>
            <a:ext cx="3602978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বায়ু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দূষণ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315854BE-FD1B-4957-8326-822B142EB6B9}"/>
              </a:ext>
            </a:extLst>
          </p:cNvPr>
          <p:cNvSpPr txBox="1"/>
          <p:nvPr/>
        </p:nvSpPr>
        <p:spPr>
          <a:xfrm>
            <a:off x="8981919" y="675173"/>
            <a:ext cx="2739142" cy="762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B9D74760-1B7E-4A00-8255-3BB83F2991B7}"/>
              </a:ext>
            </a:extLst>
          </p:cNvPr>
          <p:cNvSpPr txBox="1"/>
          <p:nvPr/>
        </p:nvSpPr>
        <p:spPr>
          <a:xfrm>
            <a:off x="8007099" y="1068700"/>
            <a:ext cx="396606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ফলে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পরিবেশ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শুষ্ক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হয়ে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algn="ctr"/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75576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ylinder 1">
            <a:extLst>
              <a:ext uri="{FF2B5EF4-FFF2-40B4-BE49-F238E27FC236}">
                <a16:creationId xmlns:a16="http://schemas.microsoft.com/office/drawing/2014/main" id="{A0E954A1-0FE0-410E-9B12-83CA6142CC6D}"/>
              </a:ext>
            </a:extLst>
          </p:cNvPr>
          <p:cNvSpPr/>
          <p:nvPr/>
        </p:nvSpPr>
        <p:spPr>
          <a:xfrm>
            <a:off x="0" y="-3155431"/>
            <a:ext cx="12192000" cy="11085228"/>
          </a:xfrm>
          <a:prstGeom prst="ca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B6349C3-8D0A-48DD-99A1-C544BD212023}"/>
              </a:ext>
            </a:extLst>
          </p:cNvPr>
          <p:cNvSpPr txBox="1"/>
          <p:nvPr/>
        </p:nvSpPr>
        <p:spPr>
          <a:xfrm>
            <a:off x="944380" y="539646"/>
            <a:ext cx="90390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খরার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ফলে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আমাদের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সমস্যা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06401829"/>
      </p:ext>
    </p:extLst>
  </p:cSld>
  <p:clrMapOvr>
    <a:masterClrMapping/>
  </p:clrMapOvr>
  <p:transition spd="slow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Display 1">
            <a:extLst>
              <a:ext uri="{FF2B5EF4-FFF2-40B4-BE49-F238E27FC236}">
                <a16:creationId xmlns:a16="http://schemas.microsoft.com/office/drawing/2014/main" id="{F4ED0832-8ECA-41B7-84FC-2302B995BF07}"/>
              </a:ext>
            </a:extLst>
          </p:cNvPr>
          <p:cNvSpPr/>
          <p:nvPr/>
        </p:nvSpPr>
        <p:spPr>
          <a:xfrm>
            <a:off x="-5541364" y="-566196"/>
            <a:ext cx="17733364" cy="7300210"/>
          </a:xfrm>
          <a:prstGeom prst="flowChartDisplay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95F8E8B-B3A0-4133-A481-45B54B0111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98513"/>
            <a:ext cx="5636217" cy="352779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61CB4C4-0F09-453C-9EF8-83B250224C19}"/>
              </a:ext>
            </a:extLst>
          </p:cNvPr>
          <p:cNvSpPr txBox="1"/>
          <p:nvPr/>
        </p:nvSpPr>
        <p:spPr>
          <a:xfrm>
            <a:off x="-790414" y="5610386"/>
            <a:ext cx="7237709" cy="6199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1987B27-A30A-49E6-B145-0444AB800A5B}"/>
              </a:ext>
            </a:extLst>
          </p:cNvPr>
          <p:cNvSpPr txBox="1"/>
          <p:nvPr/>
        </p:nvSpPr>
        <p:spPr>
          <a:xfrm>
            <a:off x="0" y="5408908"/>
            <a:ext cx="20922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2E43100-6E3E-4D77-8B7A-37FD97CA7D12}"/>
              </a:ext>
            </a:extLst>
          </p:cNvPr>
          <p:cNvSpPr txBox="1"/>
          <p:nvPr/>
        </p:nvSpPr>
        <p:spPr>
          <a:xfrm>
            <a:off x="1051301" y="4678188"/>
            <a:ext cx="7237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গবাদি প্রাণির খাদ্যাভাব দেখা দেয়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C641B61-3618-4142-8684-C093FC8C46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683142"/>
            <a:ext cx="5459036" cy="3527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625207"/>
      </p:ext>
    </p:extLst>
  </p:cSld>
  <p:clrMapOvr>
    <a:masterClrMapping/>
  </p:clrMapOvr>
  <p:transition spd="slow">
    <p:randomBar dir="vert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Beveled 1">
            <a:extLst>
              <a:ext uri="{FF2B5EF4-FFF2-40B4-BE49-F238E27FC236}">
                <a16:creationId xmlns:a16="http://schemas.microsoft.com/office/drawing/2014/main" id="{44ECA661-FA47-49D9-9201-9D802F6AA0D9}"/>
              </a:ext>
            </a:extLst>
          </p:cNvPr>
          <p:cNvSpPr/>
          <p:nvPr/>
        </p:nvSpPr>
        <p:spPr>
          <a:xfrm>
            <a:off x="-149902" y="1"/>
            <a:ext cx="12341902" cy="7090348"/>
          </a:xfrm>
          <a:prstGeom prst="bevel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C2A1A9E-98F1-4793-A668-5BB853891E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941" y="1200929"/>
            <a:ext cx="4936059" cy="308625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282F589-BAF3-4425-AF68-7DBBC26494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0741" y="1200929"/>
            <a:ext cx="4541318" cy="308625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B0AC410-0BAC-4F2F-AC4F-5C881072DCE4}"/>
              </a:ext>
            </a:extLst>
          </p:cNvPr>
          <p:cNvSpPr txBox="1"/>
          <p:nvPr/>
        </p:nvSpPr>
        <p:spPr>
          <a:xfrm>
            <a:off x="1903751" y="4916774"/>
            <a:ext cx="75400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মাঠে ফসল ফলানো অনেক কষ্টসাধ্য হয়ে যায় 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886856"/>
      </p:ext>
    </p:extLst>
  </p:cSld>
  <p:clrMapOvr>
    <a:masterClrMapping/>
  </p:clrMapOvr>
  <p:transition spd="slow">
    <p:comb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owchart: Alternate Process 2">
            <a:extLst>
              <a:ext uri="{FF2B5EF4-FFF2-40B4-BE49-F238E27FC236}">
                <a16:creationId xmlns:a16="http://schemas.microsoft.com/office/drawing/2014/main" id="{61B8390A-4E18-415A-8486-8CD58CE856CC}"/>
              </a:ext>
            </a:extLst>
          </p:cNvPr>
          <p:cNvSpPr/>
          <p:nvPr/>
        </p:nvSpPr>
        <p:spPr>
          <a:xfrm>
            <a:off x="0" y="0"/>
            <a:ext cx="12192000" cy="7390151"/>
          </a:xfrm>
          <a:prstGeom prst="flowChartAlternateProcess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CB314EA-8A19-4051-BDB1-7201DA945D0F}"/>
              </a:ext>
            </a:extLst>
          </p:cNvPr>
          <p:cNvSpPr txBox="1"/>
          <p:nvPr/>
        </p:nvSpPr>
        <p:spPr>
          <a:xfrm>
            <a:off x="3048159" y="5096656"/>
            <a:ext cx="650573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latin typeface="NikoshBAN" pitchFamily="2" charset="0"/>
                <a:cs typeface="NikoshBAN" pitchFamily="2" charset="0"/>
              </a:rPr>
              <a:t>খাবার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পানির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অভাব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দেখা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।</a:t>
            </a:r>
          </a:p>
          <a:p>
            <a:pPr algn="ctr"/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68DC7E2-937D-4AAC-9E7B-9CC1063057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266" y="704538"/>
            <a:ext cx="5489759" cy="368758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E9AC710-83D8-4D1A-8D66-9757D27AB7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7343" y="704538"/>
            <a:ext cx="5489759" cy="3687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7229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A2C4322-DCC7-42B3-BBDE-99528586A66B}"/>
              </a:ext>
            </a:extLst>
          </p:cNvPr>
          <p:cNvSpPr txBox="1"/>
          <p:nvPr/>
        </p:nvSpPr>
        <p:spPr>
          <a:xfrm>
            <a:off x="1229193" y="1334125"/>
            <a:ext cx="852940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খরা বলতে কী বুঝ ?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 </a:t>
            </a:r>
            <a:endParaRPr lang="bn-IN" sz="3600" dirty="0">
              <a:latin typeface="NikoshBAN" pitchFamily="2" charset="0"/>
              <a:cs typeface="NikoshBAN" pitchFamily="2" charset="0"/>
            </a:endParaRPr>
          </a:p>
          <a:p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খরার কারণগুলো বলি এবং লিখি ।</a:t>
            </a:r>
          </a:p>
          <a:p>
            <a:endParaRPr lang="bn-IN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খরার কারনে আমাদের কি কি ক্ষতি হয় লিখ।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35625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14F5E26-FBAA-4358-AD1D-B40A7E488A54}"/>
              </a:ext>
            </a:extLst>
          </p:cNvPr>
          <p:cNvSpPr txBox="1"/>
          <p:nvPr/>
        </p:nvSpPr>
        <p:spPr>
          <a:xfrm>
            <a:off x="1115527" y="855245"/>
            <a:ext cx="15987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latin typeface="NikoshBAN" pitchFamily="2" charset="0"/>
                <a:cs typeface="NikoshBAN" pitchFamily="2" charset="0"/>
              </a:rPr>
              <a:t>মূল্যায়ণ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5B32260-ACBA-4894-A33E-11FF97C84341}"/>
              </a:ext>
            </a:extLst>
          </p:cNvPr>
          <p:cNvSpPr txBox="1"/>
          <p:nvPr/>
        </p:nvSpPr>
        <p:spPr>
          <a:xfrm>
            <a:off x="2619676" y="931445"/>
            <a:ext cx="71475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latin typeface="NikoshBAN" pitchFamily="2" charset="0"/>
                <a:cs typeface="NikoshBAN" pitchFamily="2" charset="0"/>
              </a:rPr>
              <a:t>সঠিক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উত্তরের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পাশে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টিকচিহ্ন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(∙)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দাও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E1DE3DA-19D3-4FA3-8B82-366CEF0E0988}"/>
              </a:ext>
            </a:extLst>
          </p:cNvPr>
          <p:cNvSpPr txBox="1"/>
          <p:nvPr/>
        </p:nvSpPr>
        <p:spPr>
          <a:xfrm>
            <a:off x="707056" y="1623972"/>
            <a:ext cx="10721339" cy="403187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NikoshBAN" pitchFamily="2" charset="0"/>
                <a:cs typeface="NikoshBAN" pitchFamily="2" charset="0"/>
              </a:rPr>
              <a:t>১।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বাংলাদেশের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অঞ্চল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খরা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প্রবণ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?</a:t>
            </a:r>
          </a:p>
          <a:p>
            <a:r>
              <a:rPr lang="en-US" sz="3200" dirty="0">
                <a:latin typeface="NikoshBAN" pitchFamily="2" charset="0"/>
                <a:cs typeface="NikoshBAN" pitchFamily="2" charset="0"/>
              </a:rPr>
              <a:t>ক.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উত্তর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-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পশ্চিম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খ.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দক্ষিণ-পশ্চিম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গ.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পূর্ব-পশ্চিম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ঘ.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উত্তর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-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দক্ষিণ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  <a:p>
            <a:endParaRPr lang="en-US" sz="3200" dirty="0">
              <a:latin typeface="NikoshBAN" pitchFamily="2" charset="0"/>
              <a:cs typeface="NikoshBAN" pitchFamily="2" charset="0"/>
            </a:endParaRPr>
          </a:p>
          <a:p>
            <a:r>
              <a:rPr lang="en-US" sz="3200" dirty="0">
                <a:latin typeface="NikoshBAN" pitchFamily="2" charset="0"/>
                <a:cs typeface="NikoshBAN" pitchFamily="2" charset="0"/>
              </a:rPr>
              <a:t>২।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গাছের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শিকড়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মাটির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মধ্যাকার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ধরে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রাখে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?</a:t>
            </a:r>
          </a:p>
          <a:p>
            <a:r>
              <a:rPr lang="en-US" sz="3200" dirty="0">
                <a:latin typeface="NikoshBAN" pitchFamily="2" charset="0"/>
                <a:cs typeface="NikoshBAN" pitchFamily="2" charset="0"/>
              </a:rPr>
              <a:t>ক.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বাতাস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	     খ.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আলো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	         গ.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পানি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	   ঘ.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অক্সিজেন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  <a:p>
            <a:endParaRPr lang="en-US" sz="3200" dirty="0">
              <a:latin typeface="NikoshBAN" pitchFamily="2" charset="0"/>
              <a:cs typeface="NikoshBAN" pitchFamily="2" charset="0"/>
            </a:endParaRPr>
          </a:p>
          <a:p>
            <a:r>
              <a:rPr lang="en-US" sz="3200" dirty="0">
                <a:latin typeface="NikoshBAN" pitchFamily="2" charset="0"/>
                <a:cs typeface="NikoshBAN" pitchFamily="2" charset="0"/>
              </a:rPr>
              <a:t>৩।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কলকাখানার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বায়ু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দূষণের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ফলে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বেড়ে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?</a:t>
            </a:r>
          </a:p>
          <a:p>
            <a:r>
              <a:rPr lang="en-US" sz="3200" dirty="0">
                <a:latin typeface="NikoshBAN" pitchFamily="2" charset="0"/>
                <a:cs typeface="NikoshBAN" pitchFamily="2" charset="0"/>
              </a:rPr>
              <a:t>ক.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অক্সিজেন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	    খ.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তাপমাত্রা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	গ.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বাতাস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       ঘ.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নাইট্রোজেন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949A831-8A21-4B7D-981B-1F71F4DF9710}"/>
              </a:ext>
            </a:extLst>
          </p:cNvPr>
          <p:cNvSpPr txBox="1"/>
          <p:nvPr/>
        </p:nvSpPr>
        <p:spPr>
          <a:xfrm>
            <a:off x="1013660" y="2150645"/>
            <a:ext cx="4702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∙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5E771D1-E0E1-4341-BEB4-610E0CBAC3BE}"/>
              </a:ext>
            </a:extLst>
          </p:cNvPr>
          <p:cNvSpPr txBox="1"/>
          <p:nvPr/>
        </p:nvSpPr>
        <p:spPr>
          <a:xfrm>
            <a:off x="5581448" y="3598445"/>
            <a:ext cx="5642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∙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82396A8-2FFB-4AB2-9AE9-5B58B77B9D5C}"/>
              </a:ext>
            </a:extLst>
          </p:cNvPr>
          <p:cNvSpPr txBox="1"/>
          <p:nvPr/>
        </p:nvSpPr>
        <p:spPr>
          <a:xfrm>
            <a:off x="3219248" y="5046245"/>
            <a:ext cx="5642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∙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8" name="Frame 7">
            <a:extLst>
              <a:ext uri="{FF2B5EF4-FFF2-40B4-BE49-F238E27FC236}">
                <a16:creationId xmlns:a16="http://schemas.microsoft.com/office/drawing/2014/main" id="{3FD7A91C-5F34-4FAF-8E03-C0AAA7914EEF}"/>
              </a:ext>
            </a:extLst>
          </p:cNvPr>
          <p:cNvSpPr/>
          <p:nvPr/>
        </p:nvSpPr>
        <p:spPr>
          <a:xfrm>
            <a:off x="453190" y="469232"/>
            <a:ext cx="11285620" cy="6100009"/>
          </a:xfrm>
          <a:prstGeom prst="frame">
            <a:avLst>
              <a:gd name="adj1" fmla="val 1418"/>
            </a:avLst>
          </a:prstGeom>
          <a:blipFill>
            <a:blip r:embed="rId2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68630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 animBg="1"/>
      <p:bldP spid="5" grpId="0"/>
      <p:bldP spid="6" grpId="0"/>
      <p:bldP spid="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peech Bubble: Oval 3">
            <a:extLst>
              <a:ext uri="{FF2B5EF4-FFF2-40B4-BE49-F238E27FC236}">
                <a16:creationId xmlns:a16="http://schemas.microsoft.com/office/drawing/2014/main" id="{4170978F-5703-45AF-9D80-FCCF5DF4F8EB}"/>
              </a:ext>
            </a:extLst>
          </p:cNvPr>
          <p:cNvSpPr/>
          <p:nvPr/>
        </p:nvSpPr>
        <p:spPr>
          <a:xfrm rot="17528147">
            <a:off x="487711" y="-2603"/>
            <a:ext cx="6220918" cy="5561352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F0D6CE3-E770-4074-8EBB-388BE9936D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5349" y="3957884"/>
            <a:ext cx="4417016" cy="222788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3D2A1B6-ED92-4EF5-B171-E507C4F7447E}"/>
              </a:ext>
            </a:extLst>
          </p:cNvPr>
          <p:cNvSpPr txBox="1"/>
          <p:nvPr/>
        </p:nvSpPr>
        <p:spPr>
          <a:xfrm>
            <a:off x="1348353" y="1456841"/>
            <a:ext cx="4417016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খরা বলতে কী বুঝ ?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 </a:t>
            </a:r>
            <a:endParaRPr lang="bn-IN" sz="3200" dirty="0">
              <a:latin typeface="NikoshBAN" pitchFamily="2" charset="0"/>
              <a:cs typeface="NikoshBAN" pitchFamily="2" charset="0"/>
            </a:endParaRPr>
          </a:p>
          <a:p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খরার কারণগুলো বলি এবং লিখি ।</a:t>
            </a:r>
          </a:p>
          <a:p>
            <a:endParaRPr lang="bn-IN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খরার কারনে আমাদের কি কি ক্ষতি হয় লিখ।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320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C26B0B5-5880-471C-AC84-78F110E84E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5349" y="2344122"/>
            <a:ext cx="4417016" cy="2495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5705225"/>
      </p:ext>
    </p:extLst>
  </p:cSld>
  <p:clrMapOvr>
    <a:masterClrMapping/>
  </p:clrMapOvr>
  <p:transition spd="slow">
    <p:wip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AKIL\Documents\51f22846d2a4a-1.jpg">
            <a:extLst>
              <a:ext uri="{FF2B5EF4-FFF2-40B4-BE49-F238E27FC236}">
                <a16:creationId xmlns:a16="http://schemas.microsoft.com/office/drawing/2014/main" id="{763B845C-1C09-4A69-A760-6BBD2D9FAC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9758" y="553454"/>
            <a:ext cx="10839650" cy="5811096"/>
          </a:xfrm>
          <a:prstGeom prst="rect">
            <a:avLst/>
          </a:prstGeom>
          <a:noFill/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65AA550-CA94-47A4-BE9E-A2DF65310A16}"/>
              </a:ext>
            </a:extLst>
          </p:cNvPr>
          <p:cNvSpPr txBox="1"/>
          <p:nvPr/>
        </p:nvSpPr>
        <p:spPr>
          <a:xfrm>
            <a:off x="1764632" y="1873919"/>
            <a:ext cx="8036292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9900" b="1" dirty="0" err="1">
                <a:solidFill>
                  <a:srgbClr val="00FFFF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19900" b="1" dirty="0">
              <a:solidFill>
                <a:srgbClr val="00FF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Frame 3">
            <a:extLst>
              <a:ext uri="{FF2B5EF4-FFF2-40B4-BE49-F238E27FC236}">
                <a16:creationId xmlns:a16="http://schemas.microsoft.com/office/drawing/2014/main" id="{2656A45F-498E-4D9B-96A4-40DBE23A7F2F}"/>
              </a:ext>
            </a:extLst>
          </p:cNvPr>
          <p:cNvSpPr/>
          <p:nvPr/>
        </p:nvSpPr>
        <p:spPr>
          <a:xfrm>
            <a:off x="493295" y="404124"/>
            <a:ext cx="11213431" cy="6177149"/>
          </a:xfrm>
          <a:prstGeom prst="frame">
            <a:avLst>
              <a:gd name="adj1" fmla="val 1418"/>
            </a:avLst>
          </a:prstGeom>
          <a:blipFill>
            <a:blip r:embed="rId3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4539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D9B247"/>
      </a:accent1>
      <a:accent2>
        <a:srgbClr val="CC702D"/>
      </a:accent2>
      <a:accent3>
        <a:srgbClr val="B53A31"/>
      </a:accent3>
      <a:accent4>
        <a:srgbClr val="815F56"/>
      </a:accent4>
      <a:accent5>
        <a:srgbClr val="AE9E7C"/>
      </a:accent5>
      <a:accent6>
        <a:srgbClr val="7B8865"/>
      </a:accent6>
      <a:hlink>
        <a:srgbClr val="BB7826"/>
      </a:hlink>
      <a:folHlink>
        <a:srgbClr val="CF9C5F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E4E49EB0-FB00-41F5-9359-4843D783A23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1022</TotalTime>
  <Words>411</Words>
  <Application>Microsoft Office PowerPoint</Application>
  <PresentationFormat>Widescreen</PresentationFormat>
  <Paragraphs>77</Paragraphs>
  <Slides>25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0" baseType="lpstr">
      <vt:lpstr>Arial</vt:lpstr>
      <vt:lpstr>Calibri</vt:lpstr>
      <vt:lpstr>Garamond</vt:lpstr>
      <vt:lpstr>NikoshBAN</vt:lpstr>
      <vt:lpstr>Organic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DPE</dc:creator>
  <cp:lastModifiedBy>DPE</cp:lastModifiedBy>
  <cp:revision>70</cp:revision>
  <dcterms:created xsi:type="dcterms:W3CDTF">2019-09-23T13:48:46Z</dcterms:created>
  <dcterms:modified xsi:type="dcterms:W3CDTF">2019-10-13T12:51:56Z</dcterms:modified>
</cp:coreProperties>
</file>