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80" r:id="rId2"/>
    <p:sldId id="295" r:id="rId3"/>
    <p:sldId id="256" r:id="rId4"/>
    <p:sldId id="279" r:id="rId5"/>
    <p:sldId id="259" r:id="rId6"/>
    <p:sldId id="262" r:id="rId7"/>
    <p:sldId id="265" r:id="rId8"/>
    <p:sldId id="266" r:id="rId9"/>
    <p:sldId id="271" r:id="rId10"/>
    <p:sldId id="261" r:id="rId11"/>
    <p:sldId id="264" r:id="rId12"/>
    <p:sldId id="268" r:id="rId13"/>
    <p:sldId id="272" r:id="rId14"/>
    <p:sldId id="267" r:id="rId15"/>
    <p:sldId id="270" r:id="rId16"/>
    <p:sldId id="273" r:id="rId17"/>
    <p:sldId id="275" r:id="rId18"/>
    <p:sldId id="276" r:id="rId19"/>
    <p:sldId id="277" r:id="rId20"/>
  </p:sldIdLst>
  <p:sldSz cx="11430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2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8D3D5-E5D8-4309-A3AC-D6FFB7C67CEA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143000"/>
            <a:ext cx="5143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3A6D1-0422-4432-A426-1F36766A9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33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55148-F088-44FD-A9B1-991879FD7F5C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FC78-42ED-48C7-BB7D-B914A136D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1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55148-F088-44FD-A9B1-991879FD7F5C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FC78-42ED-48C7-BB7D-B914A136D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4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709739"/>
            <a:ext cx="9858375" cy="2852737"/>
          </a:xfrm>
        </p:spPr>
        <p:txBody>
          <a:bodyPr anchor="b"/>
          <a:lstStyle>
            <a:lvl1pPr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589464"/>
            <a:ext cx="9858375" cy="1500187"/>
          </a:xfr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55148-F088-44FD-A9B1-991879FD7F5C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FC78-42ED-48C7-BB7D-B914A136D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77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77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825625"/>
            <a:ext cx="48577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55148-F088-44FD-A9B1-991879FD7F5C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FC78-42ED-48C7-BB7D-B914A136D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8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65126"/>
            <a:ext cx="985837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681163"/>
            <a:ext cx="4835425" cy="82391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505075"/>
            <a:ext cx="483542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681163"/>
            <a:ext cx="4859239" cy="82391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505075"/>
            <a:ext cx="4859239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55148-F088-44FD-A9B1-991879FD7F5C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FC78-42ED-48C7-BB7D-B914A136D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6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55148-F088-44FD-A9B1-991879FD7F5C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FC78-42ED-48C7-BB7D-B914A136D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3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55148-F088-44FD-A9B1-991879FD7F5C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FC78-42ED-48C7-BB7D-B914A136D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4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987426"/>
            <a:ext cx="5786438" cy="4873625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55148-F088-44FD-A9B1-991879FD7F5C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FC78-42ED-48C7-BB7D-B914A136D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08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987426"/>
            <a:ext cx="5786438" cy="4873625"/>
          </a:xfr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55148-F088-44FD-A9B1-991879FD7F5C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FC78-42ED-48C7-BB7D-B914A136D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41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55148-F088-44FD-A9B1-991879FD7F5C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FC78-42ED-48C7-BB7D-B914A136D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265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65125"/>
            <a:ext cx="2464594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50906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55148-F088-44FD-A9B1-991879FD7F5C}" type="datetimeFigureOut">
              <a:rPr lang="en-US" smtClean="0"/>
              <a:t>29-Sep-19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FC78-42ED-48C7-BB7D-B914A136D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99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29-Sep-19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D7E53136-9B57-4EA8-9E06-94E845B4FEBA}"/>
              </a:ext>
            </a:extLst>
          </p:cNvPr>
          <p:cNvSpPr/>
          <p:nvPr userDrawn="1"/>
        </p:nvSpPr>
        <p:spPr>
          <a:xfrm>
            <a:off x="0" y="0"/>
            <a:ext cx="11430000" cy="6858000"/>
          </a:xfrm>
          <a:prstGeom prst="frame">
            <a:avLst>
              <a:gd name="adj1" fmla="val 3357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725" tIns="42863" rIns="85725" bIns="42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88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4702E5-04E5-42D3-9DA0-339F3C1A3123}"/>
              </a:ext>
            </a:extLst>
          </p:cNvPr>
          <p:cNvSpPr txBox="1"/>
          <p:nvPr userDrawn="1"/>
        </p:nvSpPr>
        <p:spPr>
          <a:xfrm>
            <a:off x="9356272" y="6567046"/>
            <a:ext cx="197167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88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JAHANARA BEGUM</a:t>
            </a:r>
          </a:p>
        </p:txBody>
      </p:sp>
    </p:spTree>
    <p:extLst>
      <p:ext uri="{BB962C8B-B14F-4D97-AF65-F5344CB8AC3E}">
        <p14:creationId xmlns:p14="http://schemas.microsoft.com/office/powerpoint/2010/main" val="4288698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36075" y="683103"/>
            <a:ext cx="5424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000" dirty="0"/>
          </a:p>
        </p:txBody>
      </p:sp>
      <p:sp>
        <p:nvSpPr>
          <p:cNvPr id="6" name="TextBox 5"/>
          <p:cNvSpPr txBox="1"/>
          <p:nvPr/>
        </p:nvSpPr>
        <p:spPr>
          <a:xfrm>
            <a:off x="1512869" y="171878"/>
            <a:ext cx="8352307" cy="1022449"/>
          </a:xfrm>
          <a:prstGeom prst="horizontalScroll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 descr="woman_using_keyboard_original_10553.jpg">
            <a:extLst>
              <a:ext uri="{FF2B5EF4-FFF2-40B4-BE49-F238E27FC236}">
                <a16:creationId xmlns:a16="http://schemas.microsoft.com/office/drawing/2014/main" id="{2B899114-83FC-411D-82D6-07378CE8F9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2092" y="1748326"/>
            <a:ext cx="5360548" cy="413708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5184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4659465" y="86449"/>
            <a:ext cx="2391177" cy="1104245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bn-IN" alt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alt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411158" y="3615157"/>
            <a:ext cx="5025404" cy="286232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জাহানারা বেগম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জেলা স্মরণী বালিকা উচ্চ বিদ্যালয়, কিশোরগঞ্জ সদর, কিশোরগঞ্জ।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bn-IN" alt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6160129" y="3555069"/>
            <a:ext cx="4858713" cy="286232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শ্রেণী</a:t>
            </a:r>
            <a:r>
              <a:rPr lang="en-US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নবম/দশম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চতুর্থ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৫০</a:t>
            </a:r>
            <a:r>
              <a:rPr lang="en-US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0০/০৯/২০১৯ খ্রিঃ</a:t>
            </a: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 bwMode="auto">
          <a:xfrm>
            <a:off x="5785642" y="1583757"/>
            <a:ext cx="25407" cy="4155321"/>
          </a:xfrm>
          <a:prstGeom prst="straightConnector1">
            <a:avLst/>
          </a:prstGeom>
          <a:ln w="127000">
            <a:solidFill>
              <a:srgbClr val="00B0F0"/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0A54D9FA-2B01-4D9B-8C46-F253BA045D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3" t="9552" r="18919" b="12451"/>
          <a:stretch/>
        </p:blipFill>
        <p:spPr>
          <a:xfrm>
            <a:off x="7947213" y="1397931"/>
            <a:ext cx="16002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77EB22-2CFB-4227-A7F1-AC30397E5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155" y="1428750"/>
            <a:ext cx="1734191" cy="2000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1346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927733-B8E9-4FC9-964F-DA40C939AA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" t="3314" r="2530" b="3131"/>
          <a:stretch/>
        </p:blipFill>
        <p:spPr>
          <a:xfrm>
            <a:off x="6012873" y="1562100"/>
            <a:ext cx="3946813" cy="3733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B28C0A-A4B9-4F6A-AD1E-FC8009170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333" y="1461654"/>
            <a:ext cx="4336473" cy="3733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FE687F-E554-486B-8953-8FBFECA7FD70}"/>
              </a:ext>
            </a:extLst>
          </p:cNvPr>
          <p:cNvSpPr/>
          <p:nvPr/>
        </p:nvSpPr>
        <p:spPr>
          <a:xfrm>
            <a:off x="1969477" y="337625"/>
            <a:ext cx="6976295" cy="680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ছবিগুলো লক্ষ্য কর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71C836-8A8F-4480-A49E-A5863FA5724D}"/>
              </a:ext>
            </a:extLst>
          </p:cNvPr>
          <p:cNvSpPr/>
          <p:nvPr/>
        </p:nvSpPr>
        <p:spPr>
          <a:xfrm>
            <a:off x="1632229" y="5638801"/>
            <a:ext cx="3832323" cy="8104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ছবিতে  কি করছে?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CA4A9A-CFA3-4FD5-9800-70072422F8D1}"/>
              </a:ext>
            </a:extLst>
          </p:cNvPr>
          <p:cNvSpPr/>
          <p:nvPr/>
        </p:nvSpPr>
        <p:spPr>
          <a:xfrm>
            <a:off x="1346289" y="5638799"/>
            <a:ext cx="4118263" cy="8104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কলম দিয়ে লিখতেছে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F5E7FE-BC29-42F7-BF7C-5B55999D6501}"/>
              </a:ext>
            </a:extLst>
          </p:cNvPr>
          <p:cNvSpPr/>
          <p:nvPr/>
        </p:nvSpPr>
        <p:spPr>
          <a:xfrm>
            <a:off x="5990359" y="5638801"/>
            <a:ext cx="3969327" cy="8104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ছবিতে  কি করছে?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9080D4-5936-45B6-8F7C-3C7CBA5A1E17}"/>
              </a:ext>
            </a:extLst>
          </p:cNvPr>
          <p:cNvSpPr/>
          <p:nvPr/>
        </p:nvSpPr>
        <p:spPr>
          <a:xfrm>
            <a:off x="5997287" y="5638800"/>
            <a:ext cx="3962399" cy="8104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কি-বোর্ড দিয়ে লিখতেছে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2DC5B8A-23F9-4BCF-9BA7-0C0F2FEC45F7}"/>
              </a:ext>
            </a:extLst>
          </p:cNvPr>
          <p:cNvSpPr/>
          <p:nvPr/>
        </p:nvSpPr>
        <p:spPr>
          <a:xfrm>
            <a:off x="3733800" y="5452722"/>
            <a:ext cx="3962399" cy="8104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চিত্রটি কিসের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F02F79-4242-4C33-B030-84DA7EBCDDEB}"/>
              </a:ext>
            </a:extLst>
          </p:cNvPr>
          <p:cNvSpPr/>
          <p:nvPr/>
        </p:nvSpPr>
        <p:spPr>
          <a:xfrm>
            <a:off x="3494517" y="5452722"/>
            <a:ext cx="3962399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 প্রসেসিং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465-h_main-w.png">
            <a:extLst>
              <a:ext uri="{FF2B5EF4-FFF2-40B4-BE49-F238E27FC236}">
                <a16:creationId xmlns:a16="http://schemas.microsoft.com/office/drawing/2014/main" id="{E0A1B073-F48D-404D-AF11-0CC277D67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645" y="567078"/>
            <a:ext cx="5134708" cy="430076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602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65-h_main-w.pn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4533" y="249701"/>
            <a:ext cx="11000934" cy="63585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321169" y="2996418"/>
            <a:ext cx="7009227" cy="1036321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ওয়ার্ড প্রসেসর চালুকরণ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7A316B-22E9-4AB8-ABB3-189B0A0C6715}"/>
              </a:ext>
            </a:extLst>
          </p:cNvPr>
          <p:cNvSpPr/>
          <p:nvPr/>
        </p:nvSpPr>
        <p:spPr>
          <a:xfrm>
            <a:off x="3504615" y="218048"/>
            <a:ext cx="4077872" cy="870438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88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91D19BD-50C5-414A-B263-215A5E6F2611}"/>
              </a:ext>
            </a:extLst>
          </p:cNvPr>
          <p:cNvSpPr/>
          <p:nvPr/>
        </p:nvSpPr>
        <p:spPr>
          <a:xfrm>
            <a:off x="1322362" y="2092795"/>
            <a:ext cx="9720775" cy="34163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. . .</a:t>
            </a:r>
            <a:endParaRPr lang="bn-IN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3600" b="1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b="1" dirty="0">
                <a:latin typeface="NikoshBAN" pitchFamily="2" charset="0"/>
                <a:cs typeface="NikoshBAN" pitchFamily="2" charset="0"/>
              </a:rPr>
              <a:t>ওয়ার্ড প্রসেসর কি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তা বলতে পারবে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;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b="1" dirty="0">
                <a:latin typeface="NikoshBAN" pitchFamily="2" charset="0"/>
                <a:cs typeface="NikoshBAN" pitchFamily="2" charset="0"/>
              </a:rPr>
              <a:t> ওয়ার্ড প্রসেসর কিভাবে চালু করা যায় তা বর্ণনা করতে পারবে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;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b="1" dirty="0">
                <a:latin typeface="NikoshBAN" pitchFamily="2" charset="0"/>
                <a:cs typeface="NikoshBAN" pitchFamily="2" charset="0"/>
              </a:rPr>
              <a:t> ওয়ার্ড প্রসেসরের গুরুত্ব ব্যাখ্যা করতে পারবে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/>
          </a:p>
          <a:p>
            <a:endParaRPr lang="bn-BD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A5CCFF-3701-4B8A-A364-F25DFB6C96B0}"/>
              </a:ext>
            </a:extLst>
          </p:cNvPr>
          <p:cNvSpPr/>
          <p:nvPr/>
        </p:nvSpPr>
        <p:spPr>
          <a:xfrm>
            <a:off x="3167575" y="267286"/>
            <a:ext cx="3978812" cy="652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4800600"/>
            <a:ext cx="7467600" cy="1295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কতগুলি 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Letter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 একত্রে সাজিয়ে অর্থপূর্ন ওয়ার্ড তৈরি করাই ওয়ার্ড প্রসেসিং।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5000" y="1828800"/>
            <a:ext cx="2895600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P, E, N</a:t>
            </a:r>
          </a:p>
        </p:txBody>
      </p:sp>
      <p:sp>
        <p:nvSpPr>
          <p:cNvPr id="6" name="Rectangle 5"/>
          <p:cNvSpPr/>
          <p:nvPr/>
        </p:nvSpPr>
        <p:spPr>
          <a:xfrm>
            <a:off x="5720576" y="3124200"/>
            <a:ext cx="2966224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PEN</a:t>
            </a:r>
          </a:p>
        </p:txBody>
      </p:sp>
      <p:sp>
        <p:nvSpPr>
          <p:cNvPr id="7" name="Rectangle 6"/>
          <p:cNvSpPr/>
          <p:nvPr/>
        </p:nvSpPr>
        <p:spPr>
          <a:xfrm>
            <a:off x="3505200" y="203982"/>
            <a:ext cx="39624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 প্রসেসিং 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667000" y="1676400"/>
            <a:ext cx="2743200" cy="9906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Letter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667000" y="2971800"/>
            <a:ext cx="2743200" cy="9906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word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oman_using_keyboard_original_105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3733800"/>
            <a:ext cx="3616569" cy="279114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 descr="A-hand-writing-with-a-pen-0061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436099"/>
            <a:ext cx="3962400" cy="2362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2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943600" y="6010422"/>
            <a:ext cx="3962400" cy="5334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 কী-বোর্ড দিয়ে লিখা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83280" y="2899117"/>
            <a:ext cx="3931920" cy="55098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খাতায় কলম দিয়ে লিখা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43600" y="3733800"/>
            <a:ext cx="3962400" cy="2209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বরাবর,</a:t>
            </a:r>
          </a:p>
          <a:p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 শিক্ষক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জেলা স্মরণী বালিকা উচ্চ বিদ্যালয়,</a:t>
            </a:r>
          </a:p>
          <a:p>
            <a:r>
              <a:rPr lang="bn-IN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সদর,কিশোরগঞ্জ।</a:t>
            </a:r>
            <a:endParaRPr lang="bn-BD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জনাব, </a:t>
            </a:r>
          </a:p>
          <a:p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বিনীত নিবেদন এই যে, আমি ......... .........</a:t>
            </a:r>
          </a:p>
          <a:p>
            <a:pPr algn="ctr"/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334000" y="4876800"/>
            <a:ext cx="609600" cy="38100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037742" y="5588392"/>
            <a:ext cx="5354515" cy="77020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 প্রসেসিং কি?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49100EFA-889B-47D3-835A-017E892A61EB}"/>
              </a:ext>
            </a:extLst>
          </p:cNvPr>
          <p:cNvSpPr/>
          <p:nvPr/>
        </p:nvSpPr>
        <p:spPr>
          <a:xfrm>
            <a:off x="3416105" y="344656"/>
            <a:ext cx="3941298" cy="77020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0F8D2D-D849-489A-B30B-F04FC669A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38955" y="1524193"/>
            <a:ext cx="3155584" cy="3293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228600"/>
            <a:ext cx="5943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 ল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খাল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খি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                  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Capture.PNG"/>
          <p:cNvPicPr>
            <a:picLocks noChangeAspect="1"/>
          </p:cNvPicPr>
          <p:nvPr/>
        </p:nvPicPr>
        <p:blipFill>
          <a:blip r:embed="rId2"/>
          <a:srcRect l="49" t="67939" r="70962"/>
          <a:stretch>
            <a:fillRect/>
          </a:stretch>
        </p:blipFill>
        <p:spPr>
          <a:xfrm>
            <a:off x="1120588" y="1143000"/>
            <a:ext cx="4152900" cy="3607158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 rot="14529151">
            <a:off x="2355173" y="3363246"/>
            <a:ext cx="649572" cy="132460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3200400"/>
            <a:ext cx="30480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Start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বাটন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58688" y="5029200"/>
            <a:ext cx="4114800" cy="1295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চালু করে অফিস সফটওয়্যার যেতে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Start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বাটনে ক্লিক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Untitled1.png"/>
          <p:cNvPicPr>
            <a:picLocks noChangeAspect="1"/>
          </p:cNvPicPr>
          <p:nvPr/>
        </p:nvPicPr>
        <p:blipFill>
          <a:blip r:embed="rId3"/>
          <a:srcRect t="45919" r="14894"/>
          <a:stretch>
            <a:fillRect/>
          </a:stretch>
        </p:blipFill>
        <p:spPr>
          <a:xfrm>
            <a:off x="6010141" y="1143000"/>
            <a:ext cx="4114800" cy="360715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Right Arrow 8"/>
          <p:cNvSpPr/>
          <p:nvPr/>
        </p:nvSpPr>
        <p:spPr>
          <a:xfrm rot="13030746">
            <a:off x="6917353" y="3405463"/>
            <a:ext cx="555370" cy="383223"/>
          </a:xfrm>
          <a:prstGeom prst="rightArrow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86341" y="5029200"/>
            <a:ext cx="3962400" cy="1295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All Programs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ক্লিক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77862" y="5235527"/>
            <a:ext cx="4408868" cy="114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All Programs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Microsoft Office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 ক্লিক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65" r="12243"/>
          <a:stretch/>
        </p:blipFill>
        <p:spPr>
          <a:xfrm>
            <a:off x="2847535" y="339384"/>
            <a:ext cx="5269523" cy="46481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3277863" y="5212081"/>
            <a:ext cx="4408867" cy="114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Microsoft Office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থেকে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Microsoft Office Word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ক্লিক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099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304800"/>
            <a:ext cx="7315200" cy="52578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019299" y="5781822"/>
            <a:ext cx="7335715" cy="7713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লেখালেখির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Page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3277772" y="211015"/>
            <a:ext cx="4528624" cy="1167619"/>
          </a:xfrm>
          <a:prstGeom prst="downArrowCallout">
            <a:avLst/>
          </a:prstGeom>
          <a:noFill/>
          <a:ln>
            <a:solidFill>
              <a:srgbClr val="00B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773700" y="5316415"/>
            <a:ext cx="8469923" cy="11676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ওয়ার্ড প্রসেসিং পেজটি চালুকরণ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পদ্ধতি বর্ণনা কর।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EDA627-74AB-461A-8098-431837B20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0" y="2159000"/>
            <a:ext cx="4445000" cy="254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67179" y="5386035"/>
            <a:ext cx="4114800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Times New Roman Font </a:t>
            </a:r>
          </a:p>
        </p:txBody>
      </p:sp>
      <p:pic>
        <p:nvPicPr>
          <p:cNvPr id="4" name="Picture 3" descr="Untitled8.png"/>
          <p:cNvPicPr>
            <a:picLocks noChangeAspect="1"/>
          </p:cNvPicPr>
          <p:nvPr/>
        </p:nvPicPr>
        <p:blipFill>
          <a:blip r:embed="rId2"/>
          <a:srcRect b="16666"/>
          <a:stretch>
            <a:fillRect/>
          </a:stretch>
        </p:blipFill>
        <p:spPr>
          <a:xfrm>
            <a:off x="3767179" y="1179048"/>
            <a:ext cx="4114800" cy="39624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3" name="Right Arrow 2"/>
          <p:cNvSpPr/>
          <p:nvPr/>
        </p:nvSpPr>
        <p:spPr>
          <a:xfrm rot="14486159">
            <a:off x="4924122" y="2255171"/>
            <a:ext cx="633259" cy="38815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 rot="14486159">
            <a:off x="6246771" y="2247792"/>
            <a:ext cx="602768" cy="36511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767179" y="5406096"/>
            <a:ext cx="4114800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লিখার সাইজ নির্ধারন করা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21512" y="304800"/>
            <a:ext cx="5682175" cy="609600"/>
          </a:xfrm>
          <a:prstGeom prst="rect">
            <a:avLst/>
          </a:prstGeom>
          <a:noFill/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ফন্ট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ফন্টের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সাইজ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নির্বাচন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84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9.png"/>
          <p:cNvPicPr>
            <a:picLocks noChangeAspect="1"/>
          </p:cNvPicPr>
          <p:nvPr/>
        </p:nvPicPr>
        <p:blipFill>
          <a:blip r:embed="rId2"/>
          <a:srcRect r="56513" b="54248"/>
          <a:stretch>
            <a:fillRect/>
          </a:stretch>
        </p:blipFill>
        <p:spPr>
          <a:xfrm>
            <a:off x="2209800" y="426720"/>
            <a:ext cx="7010400" cy="510540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166403" y="5745480"/>
            <a:ext cx="4800600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ফাঁকা 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Page </a:t>
            </a:r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ল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খাল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খি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3629463" y="287456"/>
            <a:ext cx="3854549" cy="1378633"/>
          </a:xfrm>
          <a:prstGeom prst="downArrow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638300" y="5134708"/>
            <a:ext cx="8153400" cy="12660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এখন কম্পিউটারে ওয়ার্ড প্রসেসরে দলে দলে তোমাদের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নাম লিখবে।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2A460D-2BD5-4049-BA75-F70D2DA97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147" y="1763545"/>
            <a:ext cx="3273706" cy="32737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3634154" y="92613"/>
            <a:ext cx="3737316" cy="1201616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69112" y="2572043"/>
            <a:ext cx="5867400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ওয়ার্ড প্রসেসর কি?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69112" y="4628273"/>
            <a:ext cx="5867400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Ms Word </a:t>
            </a:r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69112" y="3600158"/>
            <a:ext cx="5867400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মাইক্রোসফট অফিস কি?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41774" y="127781"/>
            <a:ext cx="3743765" cy="990600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47800" y="5331655"/>
            <a:ext cx="8534400" cy="122389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তোমাদের ব্যক্তিগত জীবনে ওয়ার্ড প্রসেসিং</a:t>
            </a:r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গুরুত্ব লিখে আনবে।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B49971-0224-40E7-BC56-8DC006979B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6" b="11190"/>
          <a:stretch/>
        </p:blipFill>
        <p:spPr>
          <a:xfrm>
            <a:off x="3641774" y="1350498"/>
            <a:ext cx="4271413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DCE4D592-62DF-4F0D-8ED3-37C7675C92C1}"/>
              </a:ext>
            </a:extLst>
          </p:cNvPr>
          <p:cNvSpPr/>
          <p:nvPr/>
        </p:nvSpPr>
        <p:spPr>
          <a:xfrm>
            <a:off x="3346352" y="232118"/>
            <a:ext cx="4489353" cy="990600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3C492C-4BCB-4152-AE59-228748F27B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" t="3314" r="2530" b="3131"/>
          <a:stretch/>
        </p:blipFill>
        <p:spPr>
          <a:xfrm>
            <a:off x="3205677" y="1562100"/>
            <a:ext cx="4714435" cy="4459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</TotalTime>
  <Words>268</Words>
  <Application>Microsoft Office PowerPoint</Application>
  <PresentationFormat>Custom</PresentationFormat>
  <Paragraphs>65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mof.com</dc:creator>
  <cp:lastModifiedBy>mof.com</cp:lastModifiedBy>
  <cp:revision>23</cp:revision>
  <dcterms:created xsi:type="dcterms:W3CDTF">2019-09-27T17:55:46Z</dcterms:created>
  <dcterms:modified xsi:type="dcterms:W3CDTF">2019-09-29T16:05:07Z</dcterms:modified>
</cp:coreProperties>
</file>