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7"/>
  </p:notesMasterIdLst>
  <p:sldIdLst>
    <p:sldId id="281" r:id="rId3"/>
    <p:sldId id="368" r:id="rId4"/>
    <p:sldId id="328" r:id="rId5"/>
    <p:sldId id="346" r:id="rId6"/>
    <p:sldId id="349" r:id="rId7"/>
    <p:sldId id="350" r:id="rId8"/>
    <p:sldId id="351" r:id="rId9"/>
    <p:sldId id="367" r:id="rId10"/>
    <p:sldId id="348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6" r:id="rId21"/>
    <p:sldId id="365" r:id="rId22"/>
    <p:sldId id="361" r:id="rId23"/>
    <p:sldId id="362" r:id="rId24"/>
    <p:sldId id="363" r:id="rId25"/>
    <p:sldId id="336" r:id="rId26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211B8-14D3-442F-AF21-05B22BB7F28F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90B6-DC4E-4DFF-A4F3-7E81D23A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490B6-DC4E-4DFF-A4F3-7E81D23ABD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1CFE-5FF0-45CB-9A67-4ECD8274A790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53FA-11B0-48EB-95DA-A1878019B1DF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1988-9AF1-4185-8DEC-9E62A24BA4F6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1CFE-5FF0-45CB-9A67-4ECD8274A790}" type="datetime1">
              <a:rPr lang="en-US" smtClean="0"/>
              <a:t>10/4/2019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82F1C-7E0E-42AF-B3E2-21FC96692B05}" type="datetime1">
              <a:rPr lang="en-US" smtClean="0"/>
              <a:t>10/4/2019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656-1EF6-4D77-A993-ACBA3597EA7C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A12C-6F9C-4507-B897-DD701858B1F9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066D-A527-415A-8119-1B9374D3B1FE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A74F-9FD5-414D-AD3F-C6C4688764C9}" type="datetime1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FCD89D-2E5E-4B2D-ABAA-E8F05AB6B967}" type="datetime1">
              <a:rPr lang="en-US" smtClean="0"/>
              <a:t>10/4/2019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2F1C-7E0E-42AF-B3E2-21FC96692B05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152E-B916-43EE-9666-71B57B619218}" type="datetime1">
              <a:rPr lang="en-US" smtClean="0"/>
              <a:t>10/4/2019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53FA-11B0-48EB-95DA-A1878019B1DF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1988-9AF1-4185-8DEC-9E62A24BA4F6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656-1EF6-4D77-A993-ACBA3597EA7C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A12C-6F9C-4507-B897-DD701858B1F9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066D-A527-415A-8119-1B9374D3B1FE}" type="datetime1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A74F-9FD5-414D-AD3F-C6C4688764C9}" type="datetime1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89D-2E5E-4B2D-ABAA-E8F05AB6B967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152E-B916-43EE-9666-71B57B619218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DB8823-8CD6-4462-8CFE-0B6702B8D7C6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DB8823-8CD6-4462-8CFE-0B6702B8D7C6}" type="datetime1">
              <a:rPr lang="en-US" smtClean="0"/>
              <a:t>10/4/2019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7EDBB20-E0D6-47AD-B933-C4A1CB5D04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4" y="1834243"/>
            <a:ext cx="5649686" cy="33255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3872" y="511133"/>
            <a:ext cx="71895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ফর</a:t>
            </a:r>
            <a:r>
              <a:rPr lang="en-US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এডুকেশন</a:t>
            </a:r>
            <a:r>
              <a:rPr lang="en-US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(ICT4E) </a:t>
            </a:r>
            <a:r>
              <a:rPr lang="en-US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অ্যাম্বাসেডর</a:t>
            </a:r>
            <a:r>
              <a:rPr lang="en-US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সম্মেলন</a:t>
            </a:r>
            <a:r>
              <a:rPr lang="en-US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ঢাকা</a:t>
            </a:r>
            <a:endParaRPr lang="en-US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5" y="0"/>
            <a:ext cx="4521995" cy="686030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42" y="2862"/>
            <a:ext cx="4622006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E9F8-2259-4B29-AA23-BFAD39595B7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43252"/>
            <a:chOff x="0" y="0"/>
            <a:chExt cx="9144000" cy="6843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মোস্তাফিজুর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রহমান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নরসিংদী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সদর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0"/>
              <a:ext cx="3429000" cy="3962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014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08400"/>
            <a:ext cx="9144000" cy="6734852"/>
            <a:chOff x="0" y="108400"/>
            <a:chExt cx="9144000" cy="6734852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মোহাম্মদ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ওয়ালি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খান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পলাশ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08400"/>
              <a:ext cx="3162300" cy="34729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188649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43252"/>
            <a:chOff x="0" y="0"/>
            <a:chExt cx="9144000" cy="6843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4114800" cy="4114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আল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আমিন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শিকদার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পলাশ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1451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257929"/>
            <a:ext cx="9144000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মাহবুবুর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রহমান</a:t>
            </a:r>
            <a:endParaRPr lang="en-US" sz="5400" b="1" dirty="0" smtClean="0"/>
          </a:p>
          <a:p>
            <a:pPr algn="ctr"/>
            <a:r>
              <a:rPr lang="en-US" sz="5400" b="1" dirty="0" smtClean="0"/>
              <a:t>ICT4E </a:t>
            </a:r>
            <a:r>
              <a:rPr lang="en-US" sz="5400" b="1" dirty="0" err="1" smtClean="0"/>
              <a:t>জেলা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অ্যাম্বাসেডর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নরসিংদী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সদর</a:t>
            </a:r>
            <a:r>
              <a:rPr lang="en-US" sz="5400" b="1" dirty="0" smtClean="0"/>
              <a:t>।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604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2400"/>
            <a:ext cx="9144000" cy="6690852"/>
            <a:chOff x="0" y="152400"/>
            <a:chExt cx="9144000" cy="6690852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কাজল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রেখা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নরসিংদী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সদর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2400"/>
              <a:ext cx="3657600" cy="35661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3606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9832"/>
            <a:ext cx="9144000" cy="6833420"/>
            <a:chOff x="0" y="9832"/>
            <a:chExt cx="9144000" cy="68334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9832"/>
              <a:ext cx="4114800" cy="4114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ঝরনা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সুলতানা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শিবপুর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36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750919"/>
            <a:chOff x="0" y="0"/>
            <a:chExt cx="9144000" cy="6750919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49299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/>
                <a:t>আমিমুল</a:t>
              </a:r>
              <a:r>
                <a:rPr lang="en-US" sz="6000" b="1" dirty="0" smtClean="0"/>
                <a:t> </a:t>
              </a:r>
              <a:r>
                <a:rPr lang="en-US" sz="6000" b="1" dirty="0" err="1" smtClean="0"/>
                <a:t>এহসান</a:t>
              </a:r>
              <a:r>
                <a:rPr lang="en-US" sz="6000" b="1" dirty="0" smtClean="0"/>
                <a:t> </a:t>
              </a:r>
              <a:r>
                <a:rPr lang="en-US" sz="6000" b="1" dirty="0" err="1" smtClean="0"/>
                <a:t>ইকবাল</a:t>
              </a:r>
              <a:endParaRPr lang="en-US" sz="5400" b="1" dirty="0" smtClean="0"/>
            </a:p>
            <a:p>
              <a:pPr algn="ctr"/>
              <a:r>
                <a:rPr lang="en-US" sz="4800" b="1" dirty="0" smtClean="0"/>
                <a:t>ICT4E </a:t>
              </a:r>
              <a:r>
                <a:rPr lang="en-US" sz="4800" b="1" dirty="0" err="1" smtClean="0"/>
                <a:t>জেলা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অ্যাম্বাসেডর</a:t>
              </a:r>
              <a:r>
                <a:rPr lang="en-US" sz="4800" b="1" dirty="0" smtClean="0"/>
                <a:t>,</a:t>
              </a:r>
            </a:p>
            <a:p>
              <a:pPr algn="ctr"/>
              <a:r>
                <a:rPr lang="en-US" sz="4800" b="1" dirty="0" smtClean="0"/>
                <a:t> </a:t>
              </a:r>
              <a:r>
                <a:rPr lang="en-US" sz="4800" b="1" dirty="0" err="1" smtClean="0"/>
                <a:t>নরসিংদী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সদর</a:t>
              </a:r>
              <a:r>
                <a:rPr lang="en-US" sz="4800" b="1" dirty="0" smtClean="0"/>
                <a:t>।</a:t>
              </a:r>
              <a:endParaRPr lang="en-US" sz="28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0"/>
              <a:ext cx="3596640" cy="3886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6529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750919"/>
            <a:chOff x="0" y="0"/>
            <a:chExt cx="9144000" cy="67509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0"/>
              <a:ext cx="4114800" cy="4114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0" y="4257929"/>
              <a:ext cx="9144000" cy="249299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/>
                <a:t>সৈয়দ</a:t>
              </a:r>
              <a:r>
                <a:rPr lang="en-US" sz="6000" b="1" dirty="0" smtClean="0"/>
                <a:t> </a:t>
              </a:r>
              <a:r>
                <a:rPr lang="en-US" sz="6000" b="1" dirty="0" err="1" smtClean="0"/>
                <a:t>মো</a:t>
              </a:r>
              <a:r>
                <a:rPr lang="en-US" sz="6000" b="1" dirty="0" smtClean="0"/>
                <a:t>: </a:t>
              </a:r>
              <a:r>
                <a:rPr lang="en-US" sz="6000" b="1" dirty="0" err="1" smtClean="0"/>
                <a:t>জসীম</a:t>
              </a:r>
              <a:r>
                <a:rPr lang="en-US" sz="6000" b="1" dirty="0" smtClean="0"/>
                <a:t> </a:t>
              </a:r>
              <a:r>
                <a:rPr lang="en-US" sz="6000" b="1" dirty="0" err="1" smtClean="0"/>
                <a:t>উদ্দিন</a:t>
              </a:r>
              <a:endParaRPr lang="en-US" sz="6000" b="1" dirty="0" smtClean="0"/>
            </a:p>
            <a:p>
              <a:pPr algn="ctr"/>
              <a:r>
                <a:rPr lang="en-US" sz="4800" b="1" dirty="0" smtClean="0"/>
                <a:t>ICT4E </a:t>
              </a:r>
              <a:r>
                <a:rPr lang="en-US" sz="4800" b="1" dirty="0" err="1" smtClean="0"/>
                <a:t>জেলা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অ্যাম্বাসেডর</a:t>
              </a:r>
              <a:r>
                <a:rPr lang="en-US" sz="4800" b="1" dirty="0" smtClean="0"/>
                <a:t>,</a:t>
              </a:r>
            </a:p>
            <a:p>
              <a:pPr algn="ctr"/>
              <a:r>
                <a:rPr lang="en-US" sz="4800" b="1" dirty="0" smtClean="0"/>
                <a:t> </a:t>
              </a:r>
              <a:r>
                <a:rPr lang="en-US" sz="4800" b="1" dirty="0" err="1" smtClean="0"/>
                <a:t>মনোহরদী</a:t>
              </a:r>
              <a:r>
                <a:rPr lang="en-US" sz="4800" b="1" dirty="0" smtClean="0"/>
                <a:t>।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56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7040"/>
            <a:ext cx="9144000" cy="6685626"/>
            <a:chOff x="0" y="-27040"/>
            <a:chExt cx="9144000" cy="66856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574" y="-27040"/>
              <a:ext cx="3919626" cy="38370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0" y="4257929"/>
              <a:ext cx="9144000" cy="24006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মাহবুবুর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রহমান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সোহেল</a:t>
              </a:r>
              <a:endParaRPr lang="en-US" sz="5400" b="1" dirty="0" smtClean="0"/>
            </a:p>
            <a:p>
              <a:pPr algn="ctr"/>
              <a:r>
                <a:rPr lang="en-US" sz="4800" b="1" dirty="0" smtClean="0"/>
                <a:t>ICT4E </a:t>
              </a:r>
              <a:r>
                <a:rPr lang="en-US" sz="4800" b="1" dirty="0" err="1" smtClean="0"/>
                <a:t>জেলা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অ্যাম্বাসেডর</a:t>
              </a:r>
              <a:r>
                <a:rPr lang="en-US" sz="4800" b="1" dirty="0" smtClean="0"/>
                <a:t>,</a:t>
              </a:r>
            </a:p>
            <a:p>
              <a:pPr algn="ctr"/>
              <a:r>
                <a:rPr lang="en-US" sz="4800" b="1" dirty="0" smtClean="0"/>
                <a:t> </a:t>
              </a:r>
              <a:r>
                <a:rPr lang="en-US" sz="4800" b="1" dirty="0" err="1" smtClean="0"/>
                <a:t>মনোহরদী</a:t>
              </a:r>
              <a:r>
                <a:rPr lang="en-US" sz="4800" b="1" dirty="0" smtClean="0"/>
                <a:t>।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701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43252"/>
            <a:chOff x="0" y="0"/>
            <a:chExt cx="9144000" cy="6843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আব্দুল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মান্নান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পলাশ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240" y="0"/>
              <a:ext cx="3779520" cy="3962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0868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638754"/>
            <a:ext cx="9144000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ICT4E </a:t>
            </a:r>
            <a:r>
              <a:rPr lang="en-US" sz="5400" b="1" dirty="0" err="1" smtClean="0"/>
              <a:t>জেলা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অ্যাম্বাসেডর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নরসিংদী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জেলার</a:t>
            </a:r>
            <a:r>
              <a:rPr lang="en-US" sz="5400" b="1" dirty="0" smtClean="0"/>
              <a:t> ২১ </a:t>
            </a:r>
            <a:r>
              <a:rPr lang="en-US" sz="5400" b="1" dirty="0" err="1" smtClean="0"/>
              <a:t>জন</a:t>
            </a:r>
            <a:endParaRPr lang="en-US" sz="5400" b="1" dirty="0" smtClean="0"/>
          </a:p>
          <a:p>
            <a:pPr algn="ctr"/>
            <a:r>
              <a:rPr lang="en-US" sz="5400" b="1" dirty="0" err="1" smtClean="0"/>
              <a:t>আমরা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আসছি</a:t>
            </a:r>
            <a:r>
              <a:rPr lang="en-US" sz="5400" b="1" dirty="0" smtClean="0"/>
              <a:t>------ </a:t>
            </a:r>
          </a:p>
          <a:p>
            <a:pPr algn="ctr"/>
            <a:r>
              <a:rPr lang="en-US" sz="5400" b="1" dirty="0" err="1" smtClean="0"/>
              <a:t>ঢাকা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টিটিসিতে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679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239905"/>
            <a:ext cx="9144000" cy="6603347"/>
            <a:chOff x="0" y="239905"/>
            <a:chExt cx="9144000" cy="6603347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ওয়াশিকুর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রহমান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বেলাব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9905"/>
              <a:ext cx="4861724" cy="36462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8837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08716"/>
            <a:ext cx="9144000" cy="6734536"/>
            <a:chOff x="0" y="108716"/>
            <a:chExt cx="9144000" cy="6734536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তৌহিদা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জাহান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শম্পা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মনোহরদী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08716"/>
              <a:ext cx="4114800" cy="4114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8813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4748"/>
            <a:ext cx="9144000" cy="6828504"/>
            <a:chOff x="0" y="14748"/>
            <a:chExt cx="9144000" cy="6828504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কামরুন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নাহার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খানম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নরসিংদী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সদর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4748"/>
              <a:ext cx="4114800" cy="4114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0230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326923"/>
            <a:ext cx="9144000" cy="6516329"/>
            <a:chOff x="0" y="326923"/>
            <a:chExt cx="9144000" cy="65163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26923"/>
              <a:ext cx="4714240" cy="35356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মাকসুদুল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আলম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মনোহরদী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04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6116" y="2057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6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3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-16495" y="-45491"/>
            <a:ext cx="9144000" cy="6858000"/>
          </a:xfrm>
          <a:prstGeom prst="frame">
            <a:avLst>
              <a:gd name="adj1" fmla="val 1880"/>
            </a:avLst>
          </a:prstGeom>
          <a:solidFill>
            <a:srgbClr val="00B050"/>
          </a:solidFill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4005" y="157318"/>
            <a:ext cx="8763000" cy="6466605"/>
            <a:chOff x="174005" y="157318"/>
            <a:chExt cx="8763000" cy="6466605"/>
          </a:xfrm>
        </p:grpSpPr>
        <p:sp>
          <p:nvSpPr>
            <p:cNvPr id="7" name="TextBox 6"/>
            <p:cNvSpPr txBox="1"/>
            <p:nvPr/>
          </p:nvSpPr>
          <p:spPr>
            <a:xfrm>
              <a:off x="174005" y="4038600"/>
              <a:ext cx="8763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মো</a:t>
              </a:r>
              <a:r>
                <a:rPr lang="en-US" sz="5400" b="1" dirty="0" smtClean="0"/>
                <a:t> : </a:t>
              </a:r>
              <a:r>
                <a:rPr lang="en-US" sz="5400" b="1" dirty="0" err="1" smtClean="0"/>
                <a:t>মনির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হোসেন</a:t>
              </a:r>
              <a:r>
                <a:rPr lang="en-US" sz="5400" b="1" dirty="0" smtClean="0"/>
                <a:t> </a:t>
              </a:r>
            </a:p>
            <a:p>
              <a:pPr algn="ctr"/>
              <a:r>
                <a:rPr lang="en-US" sz="3200" b="1" dirty="0" err="1" smtClean="0"/>
                <a:t>প্রভাষক</a:t>
              </a:r>
              <a:r>
                <a:rPr lang="en-US" sz="3200" b="1" dirty="0"/>
                <a:t> </a:t>
              </a:r>
              <a:r>
                <a:rPr lang="en-US" sz="3200" b="1" dirty="0" smtClean="0"/>
                <a:t>(</a:t>
              </a:r>
              <a:r>
                <a:rPr lang="en-US" sz="3200" b="1" dirty="0" err="1" smtClean="0"/>
                <a:t>পদার্থবিজ্ঞান</a:t>
              </a:r>
              <a:r>
                <a:rPr lang="en-US" sz="3200" b="1" dirty="0" smtClean="0"/>
                <a:t>)</a:t>
              </a:r>
              <a:r>
                <a:rPr lang="en-US" sz="3600" b="1" dirty="0" smtClean="0"/>
                <a:t> </a:t>
              </a:r>
            </a:p>
            <a:p>
              <a:pPr algn="ctr"/>
              <a:r>
                <a:rPr lang="en-US" sz="3600" b="1" dirty="0" err="1" smtClean="0"/>
                <a:t>জামেয়া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কসেমিয়া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কামিল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মাদরাসা</a:t>
              </a:r>
              <a:r>
                <a:rPr lang="en-US" sz="3600" b="1" dirty="0" smtClean="0"/>
                <a:t>, </a:t>
              </a:r>
            </a:p>
            <a:p>
              <a:pPr algn="ctr"/>
              <a:r>
                <a:rPr lang="en-US" sz="3200" b="1" dirty="0" err="1" smtClean="0"/>
                <a:t>নরসিংদী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সদর</a:t>
              </a:r>
              <a:r>
                <a:rPr lang="en-US" sz="3200" b="1" dirty="0" smtClean="0"/>
                <a:t>, </a:t>
              </a:r>
              <a:r>
                <a:rPr lang="en-US" sz="3200" b="1" dirty="0" err="1" smtClean="0"/>
                <a:t>নরসিংদী</a:t>
              </a:r>
              <a:endParaRPr lang="en-US" sz="3200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305" y="157318"/>
              <a:ext cx="3962400" cy="374226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4638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0" y="4395787"/>
              <a:ext cx="9144000" cy="24622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মো</a:t>
              </a:r>
              <a:r>
                <a:rPr lang="en-US" sz="5400" b="1" dirty="0" smtClean="0"/>
                <a:t> : </a:t>
              </a:r>
              <a:r>
                <a:rPr lang="en-US" sz="5400" b="1" dirty="0" err="1" smtClean="0"/>
                <a:t>মাহবুব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আলম</a:t>
              </a:r>
              <a:endParaRPr lang="en-US" sz="5400" b="1" dirty="0" smtClean="0"/>
            </a:p>
            <a:p>
              <a:pPr algn="ctr"/>
              <a:r>
                <a:rPr lang="en-US" sz="3200" b="1" dirty="0" err="1" smtClean="0"/>
                <a:t>সহকারি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শিক্ষক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বিজ্ঞান</a:t>
              </a:r>
              <a:r>
                <a:rPr lang="en-US" sz="3200" b="1" dirty="0" smtClean="0"/>
                <a:t>)</a:t>
              </a:r>
            </a:p>
            <a:p>
              <a:pPr algn="ctr"/>
              <a:r>
                <a:rPr lang="en-US" sz="3200" b="1" dirty="0" err="1" smtClean="0"/>
                <a:t>ঘোড়াদিয়া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উচ্চ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বিদ্যালয়</a:t>
              </a:r>
              <a:endParaRPr lang="en-US" sz="3600" b="1" dirty="0" smtClean="0"/>
            </a:p>
            <a:p>
              <a:pPr algn="ctr"/>
              <a:r>
                <a:rPr lang="en-US" sz="3200" b="1" dirty="0" err="1" smtClean="0"/>
                <a:t>নরসিংদী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সদর</a:t>
              </a:r>
              <a:r>
                <a:rPr lang="en-US" sz="3200" b="1" dirty="0" smtClean="0"/>
                <a:t>, </a:t>
              </a:r>
              <a:r>
                <a:rPr lang="en-US" sz="3200" b="1" dirty="0" err="1" smtClean="0"/>
                <a:t>নরসিংদী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0"/>
              <a:ext cx="4206240" cy="4191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2583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43252"/>
            <a:chOff x="0" y="0"/>
            <a:chExt cx="9144000" cy="6843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0"/>
              <a:ext cx="4114800" cy="4114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আব্দুল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গাফফার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ফকির</a:t>
              </a:r>
              <a:endParaRPr lang="en-US" sz="5400" b="1" dirty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নরসিংদী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সদর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270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8997"/>
            <a:ext cx="9144000" cy="6824255"/>
            <a:chOff x="0" y="18997"/>
            <a:chExt cx="9144000" cy="6824255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আব্দুল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কাদির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মৃধা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মনোহরদী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8997"/>
              <a:ext cx="4206240" cy="42291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77424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2400"/>
            <a:ext cx="9144000" cy="6690852"/>
            <a:chOff x="0" y="152400"/>
            <a:chExt cx="9144000" cy="6690852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আমির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হোসেন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পলাশ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52400"/>
              <a:ext cx="3429000" cy="3429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1310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228600"/>
            <a:ext cx="9144000" cy="6614652"/>
            <a:chOff x="0" y="228600"/>
            <a:chExt cx="9144000" cy="6614652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মনির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হোসেন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নরসিংদী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সদর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28600"/>
              <a:ext cx="3871452" cy="38714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3752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37E8-4707-42DF-A086-B279DB41DBF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BB20-E0D6-47AD-B933-C4A1CB5D0430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76200"/>
            <a:ext cx="9144000" cy="6767052"/>
            <a:chOff x="0" y="76200"/>
            <a:chExt cx="9144000" cy="6767052"/>
          </a:xfrm>
        </p:grpSpPr>
        <p:sp>
          <p:nvSpPr>
            <p:cNvPr id="4" name="TextBox 3"/>
            <p:cNvSpPr txBox="1"/>
            <p:nvPr/>
          </p:nvSpPr>
          <p:spPr>
            <a:xfrm>
              <a:off x="0" y="4257929"/>
              <a:ext cx="9144000" cy="258532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/>
                <a:t>শারমিন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তানিন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বীনা</a:t>
              </a:r>
              <a:endParaRPr lang="en-US" sz="5400" b="1" dirty="0" smtClean="0"/>
            </a:p>
            <a:p>
              <a:pPr algn="ctr"/>
              <a:r>
                <a:rPr lang="en-US" sz="5400" b="1" dirty="0" smtClean="0"/>
                <a:t>ICT4E </a:t>
              </a:r>
              <a:r>
                <a:rPr lang="en-US" sz="5400" b="1" dirty="0" err="1" smtClean="0"/>
                <a:t>জেলা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অ্যাম্বাসেডর</a:t>
              </a:r>
              <a:r>
                <a:rPr lang="en-US" sz="5400" b="1" dirty="0" smtClean="0"/>
                <a:t>, </a:t>
              </a:r>
              <a:r>
                <a:rPr lang="en-US" sz="5400" b="1" dirty="0" err="1" smtClean="0"/>
                <a:t>নরসিংদী</a:t>
              </a:r>
              <a:r>
                <a:rPr lang="en-US" sz="5400" b="1" dirty="0" smtClean="0"/>
                <a:t> </a:t>
              </a:r>
              <a:r>
                <a:rPr lang="en-US" sz="5400" b="1" dirty="0" err="1" smtClean="0"/>
                <a:t>সদর</a:t>
              </a:r>
              <a:r>
                <a:rPr lang="en-US" sz="5400" b="1" dirty="0" smtClean="0"/>
                <a:t>।</a:t>
              </a:r>
              <a:endParaRPr lang="en-US" sz="3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76200"/>
              <a:ext cx="4206240" cy="3962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0453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282</Words>
  <Application>Microsoft Office PowerPoint</Application>
  <PresentationFormat>On-screen Show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Slipstream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Monir</cp:lastModifiedBy>
  <cp:revision>583</cp:revision>
  <cp:lastPrinted>2018-05-08T13:45:57Z</cp:lastPrinted>
  <dcterms:created xsi:type="dcterms:W3CDTF">2013-08-28T12:12:29Z</dcterms:created>
  <dcterms:modified xsi:type="dcterms:W3CDTF">2019-10-04T13:54:26Z</dcterms:modified>
</cp:coreProperties>
</file>