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21684-1805-4BAA-A6F4-A0D4CE7B356E}" type="datetimeFigureOut">
              <a:rPr lang="en-US" smtClean="0"/>
              <a:pPr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9B641-4220-4B48-B1F9-200A9BDD8A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47800" y="685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24000" y="1447801"/>
            <a:ext cx="5943601" cy="4572000"/>
            <a:chOff x="1524000" y="1447801"/>
            <a:chExt cx="5943601" cy="4572000"/>
          </a:xfrm>
        </p:grpSpPr>
        <p:pic>
          <p:nvPicPr>
            <p:cNvPr id="11" name="Picture 10" descr="index.jf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0" y="1447801"/>
              <a:ext cx="5943601" cy="45720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057400" y="4343400"/>
              <a:ext cx="5029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800" dirty="0" smtClean="0">
                  <a:solidFill>
                    <a:schemeClr val="bg1"/>
                  </a:solidFill>
                </a:rPr>
                <a:t>সবাইকে শুভেচ্ছা</a:t>
              </a:r>
              <a:endParaRPr lang="en-US" sz="4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609600"/>
            <a:ext cx="8077200" cy="4323278"/>
            <a:chOff x="0" y="228600"/>
            <a:chExt cx="8077200" cy="4323278"/>
          </a:xfrm>
        </p:grpSpPr>
        <p:sp>
          <p:nvSpPr>
            <p:cNvPr id="3" name="TextBox 2"/>
            <p:cNvSpPr txBox="1"/>
            <p:nvPr/>
          </p:nvSpPr>
          <p:spPr>
            <a:xfrm>
              <a:off x="0" y="1676400"/>
              <a:ext cx="3657600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b="1" dirty="0" smtClean="0"/>
            </a:p>
            <a:p>
              <a:pPr algn="ctr"/>
              <a:r>
                <a:rPr lang="bn-IN" sz="2000" b="1" dirty="0" smtClean="0"/>
                <a:t>শিক্ষক পরিচিতিঃ </a:t>
              </a:r>
            </a:p>
            <a:p>
              <a:pPr algn="ctr"/>
              <a:r>
                <a:rPr lang="bn-IN" sz="2400" b="1" dirty="0" smtClean="0">
                  <a:solidFill>
                    <a:schemeClr val="accent6">
                      <a:lumMod val="75000"/>
                    </a:schemeClr>
                  </a:solidFill>
                </a:rPr>
                <a:t>মোঃ আরিফ হোসাইন</a:t>
              </a:r>
              <a:endParaRPr lang="bn-IN" b="1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/>
              <a:r>
                <a:rPr lang="bn-IN" dirty="0" smtClean="0"/>
                <a:t>সহকারি শিক্ষক</a:t>
              </a:r>
            </a:p>
            <a:p>
              <a:pPr algn="ctr"/>
              <a:r>
                <a:rPr lang="bn-IN" dirty="0" smtClean="0">
                  <a:solidFill>
                    <a:srgbClr val="92D050"/>
                  </a:solidFill>
                </a:rPr>
                <a:t>বেতাগী বালিকা মাধ্যমিক বিদ্যালয়</a:t>
              </a:r>
            </a:p>
            <a:p>
              <a:pPr algn="ctr"/>
              <a:r>
                <a:rPr lang="bn-IN" dirty="0" smtClean="0"/>
                <a:t>বেতাগী,বরগুনা।</a:t>
              </a:r>
            </a:p>
            <a:p>
              <a:pPr algn="ctr"/>
              <a:r>
                <a:rPr lang="bn-IN" dirty="0" smtClean="0">
                  <a:solidFill>
                    <a:srgbClr val="FF0000"/>
                  </a:solidFill>
                </a:rPr>
                <a:t>ই মেইলঃ</a:t>
              </a:r>
              <a:r>
                <a:rPr lang="en-US" dirty="0" smtClean="0">
                  <a:solidFill>
                    <a:srgbClr val="FF0000"/>
                  </a:solidFill>
                </a:rPr>
                <a:t> arifh678@gmail.com</a:t>
              </a:r>
              <a:endParaRPr lang="bn-IN" dirty="0" smtClean="0">
                <a:solidFill>
                  <a:srgbClr val="FF0000"/>
                </a:solidFill>
              </a:endParaRPr>
            </a:p>
            <a:p>
              <a:endParaRPr lang="en-US" dirty="0" smtClean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191000" y="1905000"/>
              <a:ext cx="38862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b="1" dirty="0" smtClean="0"/>
            </a:p>
            <a:p>
              <a:r>
                <a:rPr lang="bn-IN" sz="2000" b="1" dirty="0" smtClean="0"/>
                <a:t>পাঠ পরিচিতিঃ</a:t>
              </a:r>
            </a:p>
            <a:p>
              <a:r>
                <a:rPr lang="bn-IN" sz="20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৯ম শ্রেণি, </a:t>
              </a:r>
              <a:endParaRPr lang="en-US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  <a:p>
              <a:r>
                <a:rPr lang="bn-IN" sz="2000" b="1" dirty="0" smtClean="0">
                  <a:solidFill>
                    <a:srgbClr val="00B0F0"/>
                  </a:solidFill>
                </a:rPr>
                <a:t>বিষয়ঃ</a:t>
              </a:r>
              <a:r>
                <a:rPr lang="bn-IN" sz="20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bn-IN" sz="2000" b="1" dirty="0" smtClean="0">
                  <a:solidFill>
                    <a:srgbClr val="00B0F0"/>
                  </a:solidFill>
                </a:rPr>
                <a:t>বাংলাদেশ ও বিশ্ব পরিচয় </a:t>
              </a:r>
              <a:r>
                <a:rPr lang="bn-IN" sz="2000" b="1" dirty="0" smtClean="0"/>
                <a:t>অধ্যায়ঃ</a:t>
              </a:r>
              <a:r>
                <a:rPr lang="en-US" sz="2000" b="1" dirty="0" smtClean="0"/>
                <a:t> ‍</a:t>
              </a:r>
              <a:r>
                <a:rPr lang="bn-IN" sz="2000" b="1" dirty="0" smtClean="0"/>
                <a:t>ষোড়শ</a:t>
              </a:r>
              <a:endParaRPr lang="en-US" sz="2000" b="1" dirty="0" smtClean="0"/>
            </a:p>
            <a:p>
              <a:r>
                <a:rPr lang="bn-IN" sz="2000" b="1" dirty="0" smtClean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সময়ঃ৪৫ মিনিট</a:t>
              </a:r>
            </a:p>
            <a:p>
              <a:r>
                <a:rPr lang="bn-IN" sz="2800" b="1" dirty="0" smtClean="0">
                  <a:solidFill>
                    <a:schemeClr val="accent4"/>
                  </a:solidFill>
                </a:rPr>
                <a:t>তারিখঃ২৬/০৮/২০১৯</a:t>
              </a:r>
              <a:endParaRPr lang="en-US" sz="2800" b="1" dirty="0" smtClean="0">
                <a:solidFill>
                  <a:schemeClr val="accent4"/>
                </a:solidFill>
              </a:endParaRPr>
            </a:p>
            <a:p>
              <a:endParaRPr lang="en-US" dirty="0" smtClean="0"/>
            </a:p>
          </p:txBody>
        </p:sp>
        <p:pic>
          <p:nvPicPr>
            <p:cNvPr id="5" name="Picture 4" descr="arif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28600"/>
              <a:ext cx="1828800" cy="170688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38200" y="762000"/>
            <a:ext cx="6477000" cy="5257800"/>
            <a:chOff x="838200" y="762000"/>
            <a:chExt cx="6477000" cy="5257800"/>
          </a:xfrm>
        </p:grpSpPr>
        <p:sp>
          <p:nvSpPr>
            <p:cNvPr id="2" name="TextBox 1"/>
            <p:cNvSpPr txBox="1"/>
            <p:nvPr/>
          </p:nvSpPr>
          <p:spPr>
            <a:xfrm>
              <a:off x="838200" y="762000"/>
              <a:ext cx="624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/>
                <a:t>        চিত্রটি লক্ষ্য করঃ  </a:t>
              </a:r>
              <a:endParaRPr lang="en-US" sz="3600" b="1" dirty="0"/>
            </a:p>
          </p:txBody>
        </p:sp>
        <p:pic>
          <p:nvPicPr>
            <p:cNvPr id="3" name="Picture 2" descr="map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0200" y="1752600"/>
              <a:ext cx="5715000" cy="426720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wipe dir="r"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4572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/>
              <a:t>          আজকের পাঠঃ 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2098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/>
              <a:t>বাংলাদেশের নদ- নদী </a:t>
            </a:r>
            <a:endParaRPr lang="en-US" sz="3600" b="1" dirty="0"/>
          </a:p>
        </p:txBody>
      </p:sp>
    </p:spTree>
  </p:cSld>
  <p:clrMapOvr>
    <a:masterClrMapping/>
  </p:clrMapOvr>
  <p:transition>
    <p:comb dir="vert"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5334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rgbClr val="00B050"/>
                </a:solidFill>
              </a:rPr>
              <a:t>শিখন ফলঃ 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79248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১।</a:t>
            </a:r>
            <a:r>
              <a:rPr lang="en-US" sz="3200" dirty="0" smtClean="0"/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নদ-নদীর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স্থলের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বিবরণ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IN" sz="3200" b="1" dirty="0" smtClean="0"/>
          </a:p>
          <a:p>
            <a:r>
              <a:rPr lang="bn-IN" sz="3200" b="1" dirty="0" smtClean="0">
                <a:solidFill>
                  <a:srgbClr val="00B0F0"/>
                </a:solidFill>
              </a:rPr>
              <a:t>২।</a:t>
            </a:r>
            <a:r>
              <a:rPr lang="en-US" sz="3200" b="1" dirty="0" smtClean="0">
                <a:solidFill>
                  <a:srgbClr val="00B0F0"/>
                </a:solidFill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নদ-নদীর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পথের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বিবরন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bn-IN" sz="3200" b="1" dirty="0" smtClean="0">
              <a:solidFill>
                <a:srgbClr val="00B0F0"/>
              </a:solidFill>
            </a:endParaRPr>
          </a:p>
          <a:p>
            <a:r>
              <a:rPr lang="bn-IN" sz="3200" b="1" dirty="0" smtClean="0"/>
              <a:t>৩।</a:t>
            </a:r>
            <a:r>
              <a:rPr lang="en-US" sz="3200" b="1" dirty="0" smtClean="0"/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নদ-নদীর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উপরে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জনবসতির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নির্ভরশীলতা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ব্যাখা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IN" sz="3200" b="1" dirty="0" smtClean="0">
              <a:latin typeface="NikoshBAN" pitchFamily="2" charset="0"/>
              <a:cs typeface="NikoshBAN" pitchFamily="2" charset="0"/>
            </a:endParaRPr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14400" y="762000"/>
            <a:ext cx="7086600" cy="4989731"/>
            <a:chOff x="914400" y="762000"/>
            <a:chExt cx="7086600" cy="4989731"/>
          </a:xfrm>
        </p:grpSpPr>
        <p:pic>
          <p:nvPicPr>
            <p:cNvPr id="2" name="Picture 1" descr="padm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762000"/>
              <a:ext cx="7086600" cy="4191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438400" y="5105400"/>
              <a:ext cx="495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dirty="0" smtClean="0"/>
                <a:t>       পদ্মা নদী </a:t>
              </a:r>
              <a:endParaRPr lang="en-US" sz="3600" dirty="0"/>
            </a:p>
          </p:txBody>
        </p:sp>
      </p:grpSp>
    </p:spTree>
  </p:cSld>
  <p:clrMapOvr>
    <a:masterClrMapping/>
  </p:clrMapOvr>
  <p:transition>
    <p:blinds dir="vert"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38200" y="1066800"/>
            <a:ext cx="7391400" cy="4989731"/>
            <a:chOff x="838200" y="1066800"/>
            <a:chExt cx="7391400" cy="4989731"/>
          </a:xfrm>
        </p:grpSpPr>
        <p:pic>
          <p:nvPicPr>
            <p:cNvPr id="2" name="Picture 1" descr="meghn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1066800"/>
              <a:ext cx="7391400" cy="41148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133600" y="5410200"/>
              <a:ext cx="3429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0070C0"/>
                  </a:solidFill>
                </a:rPr>
                <a:t>    মেঘনা নদী </a:t>
              </a:r>
              <a:endParaRPr lang="en-US" sz="3600" b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>
    <p:wipe/>
    <p:sndAc>
      <p:stSnd>
        <p:snd r:embed="rId2" name="coin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0" y="914400"/>
            <a:ext cx="7696200" cy="4608731"/>
            <a:chOff x="762000" y="914400"/>
            <a:chExt cx="7696200" cy="4608731"/>
          </a:xfrm>
        </p:grpSpPr>
        <p:pic>
          <p:nvPicPr>
            <p:cNvPr id="2" name="Picture 1" descr="jamun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914400"/>
              <a:ext cx="7696200" cy="39624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200400" y="4876800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/>
                <a:t>যমুনা নদী </a:t>
              </a:r>
              <a:endParaRPr lang="en-US" sz="3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0" y="1219201"/>
            <a:ext cx="7772400" cy="4913530"/>
            <a:chOff x="762000" y="1219201"/>
            <a:chExt cx="7772400" cy="4913530"/>
          </a:xfrm>
        </p:grpSpPr>
        <p:pic>
          <p:nvPicPr>
            <p:cNvPr id="2" name="Picture 1" descr="burigong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1219201"/>
              <a:ext cx="7772400" cy="3810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752600" y="5486400"/>
              <a:ext cx="4038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/>
                <a:t>            বুড়িগঙ্গা</a:t>
              </a:r>
              <a:endParaRPr lang="en-US" sz="3600" b="1" dirty="0"/>
            </a:p>
          </p:txBody>
        </p:sp>
      </p:grpSp>
    </p:spTree>
  </p:cSld>
  <p:clrMapOvr>
    <a:masterClrMapping/>
  </p:clrMapOvr>
  <p:transition>
    <p:newsflash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0" y="609600"/>
            <a:ext cx="7467600" cy="2744926"/>
            <a:chOff x="762000" y="609600"/>
            <a:chExt cx="7467600" cy="2744926"/>
          </a:xfrm>
        </p:grpSpPr>
        <p:sp>
          <p:nvSpPr>
            <p:cNvPr id="2" name="TextBox 1"/>
            <p:cNvSpPr txBox="1"/>
            <p:nvPr/>
          </p:nvSpPr>
          <p:spPr>
            <a:xfrm>
              <a:off x="1676400" y="609600"/>
              <a:ext cx="3733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        </a:t>
              </a:r>
              <a:r>
                <a:rPr lang="bn-IN" sz="36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একক</a:t>
              </a:r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36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62000" y="1600200"/>
              <a:ext cx="746760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১। ঢাকা কোন নদীর তীরে অবস্থিত ? </a:t>
              </a:r>
            </a:p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২। পদ্মা নদী কোন জেলা দিয়ে বাংলাদেশে প্রবেশ    </a:t>
              </a:r>
            </a:p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    করেছে?  </a:t>
              </a:r>
              <a:r>
                <a:rPr lang="bn-IN" sz="3600" b="1" dirty="0" smtClean="0"/>
                <a:t> </a:t>
              </a:r>
              <a:endParaRPr lang="en-US" sz="3600" b="1" dirty="0"/>
            </a:p>
          </p:txBody>
        </p:sp>
      </p:grpSp>
    </p:spTree>
  </p:cSld>
  <p:clrMapOvr>
    <a:masterClrMapping/>
  </p:clrMapOvr>
  <p:transition>
    <p:push dir="u"/>
    <p:sndAc>
      <p:stSnd>
        <p:snd r:embed="rId2" name="cashreg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38200" y="914400"/>
            <a:ext cx="7239000" cy="4532531"/>
            <a:chOff x="838200" y="914400"/>
            <a:chExt cx="7239000" cy="4532531"/>
          </a:xfrm>
        </p:grpSpPr>
        <p:pic>
          <p:nvPicPr>
            <p:cNvPr id="2" name="Picture 1" descr="poshur.jpgoshur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914400"/>
              <a:ext cx="7239000" cy="3424237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905000" y="4800600"/>
              <a:ext cx="449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            পশুর নদী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zoom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90675" y="1690687"/>
            <a:ext cx="5962650" cy="4442044"/>
            <a:chOff x="1590675" y="1690687"/>
            <a:chExt cx="5962650" cy="4442044"/>
          </a:xfrm>
        </p:grpSpPr>
        <p:pic>
          <p:nvPicPr>
            <p:cNvPr id="2" name="Picture 1" descr="Naaf-nodi-bangladesh-51-626x365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0675" y="1690687"/>
              <a:ext cx="5962650" cy="347662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590800" y="5486400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          নাফ নদী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push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85800" y="1447800"/>
            <a:ext cx="7543800" cy="5065931"/>
            <a:chOff x="685800" y="1447800"/>
            <a:chExt cx="7543800" cy="5065931"/>
          </a:xfrm>
        </p:grpSpPr>
        <p:pic>
          <p:nvPicPr>
            <p:cNvPr id="8" name="Picture 7" descr="teest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1447800"/>
              <a:ext cx="7543800" cy="4038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438400" y="5867400"/>
              <a:ext cx="2971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    তিস্তা নদী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randomBar dir="vert"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79831" y="1143000"/>
            <a:ext cx="6584338" cy="5446931"/>
            <a:chOff x="1279831" y="1143000"/>
            <a:chExt cx="6584338" cy="5446931"/>
          </a:xfrm>
        </p:grpSpPr>
        <p:pic>
          <p:nvPicPr>
            <p:cNvPr id="5" name="Picture 4" descr="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9831" y="1143000"/>
              <a:ext cx="6584338" cy="4572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905000" y="5943600"/>
              <a:ext cx="4114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          কাপ্তাই নদী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wedge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95400" y="1371600"/>
            <a:ext cx="7086600" cy="4430018"/>
            <a:chOff x="1143000" y="1371600"/>
            <a:chExt cx="7086600" cy="4430018"/>
          </a:xfrm>
        </p:grpSpPr>
        <p:pic>
          <p:nvPicPr>
            <p:cNvPr id="3" name="Picture 2" descr="34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371600"/>
              <a:ext cx="6553200" cy="32766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143000" y="4724400"/>
              <a:ext cx="70866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b="1" dirty="0" smtClean="0"/>
                <a:t>জল বিদ্যুৎ উৎপাদনের সুবিধাগুলো  </a:t>
              </a:r>
            </a:p>
            <a:p>
              <a:r>
                <a:rPr lang="bn-IN" sz="3200" b="1" dirty="0" smtClean="0"/>
                <a:t>  কি কি ? </a:t>
              </a:r>
              <a:endParaRPr lang="en-US" sz="3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6474" y="578650"/>
            <a:ext cx="8551051" cy="5706481"/>
            <a:chOff x="296474" y="578650"/>
            <a:chExt cx="8551051" cy="5706481"/>
          </a:xfrm>
        </p:grpSpPr>
        <p:pic>
          <p:nvPicPr>
            <p:cNvPr id="2" name="Picture 1" descr="agriculture near rive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6474" y="578650"/>
              <a:ext cx="8551051" cy="490775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133600" y="5638800"/>
              <a:ext cx="3886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মাতা মুহুরী নদী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newsflash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1000" y="381000"/>
            <a:ext cx="8458200" cy="4953000"/>
            <a:chOff x="381000" y="381000"/>
            <a:chExt cx="8458200" cy="4953000"/>
          </a:xfrm>
        </p:grpSpPr>
        <p:pic>
          <p:nvPicPr>
            <p:cNvPr id="2" name="Picture 1" descr="dry river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600200"/>
              <a:ext cx="8458200" cy="37338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752600" y="381000"/>
              <a:ext cx="4267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         চিত্রটি দেখঃ </a:t>
              </a:r>
              <a:endPara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85800" y="457200"/>
            <a:ext cx="7848600" cy="2114729"/>
            <a:chOff x="685800" y="457200"/>
            <a:chExt cx="7848600" cy="2114729"/>
          </a:xfrm>
        </p:grpSpPr>
        <p:sp>
          <p:nvSpPr>
            <p:cNvPr id="2" name="TextBox 1"/>
            <p:cNvSpPr txBox="1"/>
            <p:nvPr/>
          </p:nvSpPr>
          <p:spPr>
            <a:xfrm>
              <a:off x="1219200" y="457200"/>
              <a:ext cx="73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দলীয় কাজঃ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85800" y="1371600"/>
              <a:ext cx="7315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নদীর প্রবাহ শুকিয়ে যাওয়ার কারনে কী কী সমস্যার সৃষ্টি হয়েছে, তার একটি তালিকা প্রস্তুত কর। 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66800" y="1600200"/>
            <a:ext cx="7467599" cy="4837331"/>
            <a:chOff x="1066800" y="1600200"/>
            <a:chExt cx="7467599" cy="4837331"/>
          </a:xfrm>
        </p:grpSpPr>
        <p:pic>
          <p:nvPicPr>
            <p:cNvPr id="2" name="Picture 1" descr="download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600200"/>
              <a:ext cx="7467599" cy="396240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981200" y="5791200"/>
              <a:ext cx="495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latin typeface="NikoshBAN" pitchFamily="2" charset="0"/>
                  <a:cs typeface="NikoshBAN" pitchFamily="2" charset="0"/>
                </a:rPr>
                <a:t>       </a:t>
              </a:r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পদ্মা </a:t>
              </a:r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– মেঘনা মোহনা </a:t>
              </a:r>
              <a:endParaRPr lang="en-US" sz="36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ialkh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0" y="61722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আড়িয়াল খা নদী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 dir="ld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3810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মূল্যায়ণঃ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543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১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। মাতা মুহুরী নদীর উৎপত্তি কোথায়? 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(ক) সাইভার  পর্বত (খ) লাসাই পাহাড় (গ) মানস সরোবর (ঘ) গাঙ্গত্রী হিমবাহে</a:t>
            </a:r>
          </a:p>
          <a:p>
            <a:r>
              <a:rPr lang="bn-IN" dirty="0" smtClean="0"/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প্রশ্নগুলো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– </a:t>
            </a:r>
          </a:p>
          <a:p>
            <a:r>
              <a:rPr lang="bn-IN" dirty="0" smtClean="0">
                <a:latin typeface="Arial"/>
                <a:cs typeface="Arial"/>
              </a:rPr>
              <a:t>( </a:t>
            </a:r>
            <a:r>
              <a:rPr lang="en-US" dirty="0" smtClean="0">
                <a:latin typeface="Arial"/>
                <a:cs typeface="Arial"/>
              </a:rPr>
              <a:t>1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ভারতে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smtClean="0">
                <a:latin typeface="Arial"/>
                <a:cs typeface="Arial"/>
              </a:rPr>
              <a:t>2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প্রচুর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পলি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(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Arial"/>
                <a:cs typeface="Arial"/>
              </a:rPr>
              <a:t>3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তিস্তা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১৮০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    (ক)  ১, ৩    (খ)   ১, ২   (গ)   ২, ৩   (ঘ)  ১,২,৩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14350" y="1143000"/>
            <a:ext cx="8115300" cy="5370731"/>
            <a:chOff x="514350" y="1143000"/>
            <a:chExt cx="8115300" cy="5370731"/>
          </a:xfrm>
        </p:grpSpPr>
        <p:pic>
          <p:nvPicPr>
            <p:cNvPr id="2" name="Picture 1" descr="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350" y="1143000"/>
              <a:ext cx="8115300" cy="4572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676400" y="5867400"/>
              <a:ext cx="5486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dirty="0" smtClean="0">
                  <a:latin typeface="NikoshBAN" pitchFamily="2" charset="0"/>
                  <a:cs typeface="NikoshBAN" pitchFamily="2" charset="0"/>
                </a:rPr>
                <a:t>              নদীর তীরে শিল্প 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cover dir="lu"/>
    <p:sndAc>
      <p:stSnd>
        <p:snd r:embed="rId2" name="coin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griculture near ri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474" y="0"/>
            <a:ext cx="8551051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60198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         নদীর তীরে কৃষি </a:t>
            </a:r>
            <a:endParaRPr lang="en-US" sz="3600" b="1" dirty="0"/>
          </a:p>
        </p:txBody>
      </p:sp>
    </p:spTree>
  </p:cSld>
  <p:clrMapOvr>
    <a:masterClrMapping/>
  </p:clrMapOvr>
  <p:transition>
    <p:pull dir="ru"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rigon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560567"/>
            <a:ext cx="6858000" cy="38892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56388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নদীর তীরে গড়ে ওঠা ঢাকা শহর </a:t>
            </a:r>
            <a:endParaRPr lang="en-US" sz="3600" b="1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143000" y="381000"/>
            <a:ext cx="7010400" cy="3694331"/>
            <a:chOff x="1143000" y="381000"/>
            <a:chExt cx="7010400" cy="3694331"/>
          </a:xfrm>
        </p:grpSpPr>
        <p:sp>
          <p:nvSpPr>
            <p:cNvPr id="2" name="TextBox 1"/>
            <p:cNvSpPr txBox="1"/>
            <p:nvPr/>
          </p:nvSpPr>
          <p:spPr>
            <a:xfrm>
              <a:off x="1143000" y="3429000"/>
              <a:ext cx="7010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b="1" dirty="0" smtClean="0"/>
                <a:t>নদীকে কেন্দ্র করেই গড়ে উঠেছে মানুষের জীবন ও জীবিকা – ব্যাখ্যা    করো। </a:t>
              </a:r>
              <a:endParaRPr lang="en-US" b="1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90800" y="381000"/>
              <a:ext cx="2743200" cy="26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>
    <p:randomBar dir="vert"/>
    <p:sndAc>
      <p:stSnd>
        <p:snd r:embed="rId2" name="bomb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86000" y="1714500"/>
            <a:ext cx="4572000" cy="4418231"/>
            <a:chOff x="2286000" y="1714500"/>
            <a:chExt cx="4572000" cy="4418231"/>
          </a:xfrm>
        </p:grpSpPr>
        <p:pic>
          <p:nvPicPr>
            <p:cNvPr id="3" name="Picture 2" descr="sundar 1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0" y="1714500"/>
              <a:ext cx="4572000" cy="34290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819400" y="5486400"/>
              <a:ext cx="3352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latin typeface="NikoshBAN" pitchFamily="2" charset="0"/>
                  <a:cs typeface="NikoshBAN" pitchFamily="2" charset="0"/>
                </a:rPr>
                <a:t>        ধন্যবাদ</a:t>
              </a:r>
              <a:r>
                <a:rPr lang="bn-IN" dirty="0" smtClean="0"/>
                <a:t> </a:t>
              </a:r>
              <a:endParaRPr lang="en-US" dirty="0"/>
            </a:p>
          </p:txBody>
        </p:sp>
      </p:grpSp>
    </p:spTree>
  </p:cSld>
  <p:clrMapOvr>
    <a:masterClrMapping/>
  </p:clrMapOvr>
  <p:transition>
    <p:newsflash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280</Words>
  <Application>Microsoft Office PowerPoint</Application>
  <PresentationFormat>On-screen Show (4:3)</PresentationFormat>
  <Paragraphs>59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Corporate Edition</dc:creator>
  <cp:lastModifiedBy>Corporate Edition</cp:lastModifiedBy>
  <cp:revision>45</cp:revision>
  <dcterms:created xsi:type="dcterms:W3CDTF">2019-09-09T09:25:01Z</dcterms:created>
  <dcterms:modified xsi:type="dcterms:W3CDTF">2019-09-21T00:18:38Z</dcterms:modified>
</cp:coreProperties>
</file>